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32"/>
  </p:normalViewPr>
  <p:slideViewPr>
    <p:cSldViewPr>
      <p:cViewPr varScale="1">
        <p:scale>
          <a:sx n="95" d="100"/>
          <a:sy n="95" d="100"/>
        </p:scale>
        <p:origin x="184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159" y="1064767"/>
            <a:ext cx="10663681" cy="612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492" y="790447"/>
            <a:ext cx="10669015" cy="1158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238375"/>
            <a:ext cx="10662919" cy="3321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75403"/>
            <a:ext cx="12192000" cy="248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302" y="1503933"/>
            <a:ext cx="7241540" cy="246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6000" spc="-565" dirty="0"/>
              <a:t>TRENDS </a:t>
            </a:r>
            <a:r>
              <a:rPr sz="6000" spc="-10" dirty="0"/>
              <a:t>IMPACTING  </a:t>
            </a:r>
            <a:r>
              <a:rPr sz="6000" spc="-285" dirty="0"/>
              <a:t>CHURCHES </a:t>
            </a:r>
            <a:r>
              <a:rPr sz="6000" spc="225" dirty="0"/>
              <a:t>AND  </a:t>
            </a:r>
            <a:r>
              <a:rPr sz="6000" spc="-290" dirty="0"/>
              <a:t>CHRISTIAN</a:t>
            </a:r>
            <a:r>
              <a:rPr sz="6000" spc="-70" dirty="0"/>
              <a:t> </a:t>
            </a:r>
            <a:r>
              <a:rPr sz="6000" spc="-409" dirty="0"/>
              <a:t>MINISTRY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7265289" y="6000902"/>
            <a:ext cx="449326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marR="5080" indent="-245745">
              <a:lnSpc>
                <a:spcPts val="2160"/>
              </a:lnSpc>
            </a:pP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Presbyterian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Assembly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Brisbane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2016 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Tim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Dyer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Johnmark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2845" marR="5080" algn="r">
              <a:lnSpc>
                <a:spcPts val="4560"/>
              </a:lnSpc>
            </a:pPr>
            <a:r>
              <a:rPr spc="-215" dirty="0"/>
              <a:t>EVEN </a:t>
            </a:r>
            <a:r>
              <a:rPr spc="-245" dirty="0"/>
              <a:t>CHRISTIANS </a:t>
            </a:r>
            <a:r>
              <a:rPr spc="-235" dirty="0"/>
              <a:t>ARE</a:t>
            </a:r>
            <a:r>
              <a:rPr spc="459" dirty="0"/>
              <a:t> </a:t>
            </a:r>
            <a:r>
              <a:rPr spc="-150" dirty="0"/>
              <a:t>ATTENDING</a:t>
            </a:r>
          </a:p>
          <a:p>
            <a:pPr marL="2442845" marR="8255" algn="r">
              <a:lnSpc>
                <a:spcPts val="4560"/>
              </a:lnSpc>
            </a:pPr>
            <a:r>
              <a:rPr spc="-565" dirty="0"/>
              <a:t>LESS</a:t>
            </a:r>
            <a:r>
              <a:rPr spc="-105" dirty="0"/>
              <a:t> </a:t>
            </a:r>
            <a:r>
              <a:rPr spc="-275" dirty="0"/>
              <a:t>OFTEN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97583"/>
            <a:ext cx="10043160" cy="385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Affluence,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travel,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Sunday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0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Char char="•"/>
              <a:tabLst>
                <a:tab pos="241300" algn="l"/>
              </a:tabLst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Kids, </a:t>
            </a:r>
            <a:r>
              <a:rPr sz="3200" spc="90" dirty="0">
                <a:solidFill>
                  <a:srgbClr val="FFFFFF"/>
                </a:solidFill>
                <a:latin typeface="Arial"/>
                <a:cs typeface="Arial"/>
              </a:rPr>
              <a:t>sport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children’s</a:t>
            </a:r>
            <a:r>
              <a:rPr sz="32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241300" algn="l"/>
              </a:tabLst>
            </a:pP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Blended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parent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241300" algn="l"/>
              </a:tabLst>
            </a:pP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Self </a:t>
            </a: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directed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spirituality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online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0000"/>
              </a:lnSpc>
              <a:buChar char="•"/>
              <a:tabLst>
                <a:tab pos="241300" algn="l"/>
              </a:tabLst>
            </a:pP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steadily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losing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35" dirty="0">
                <a:solidFill>
                  <a:srgbClr val="FFFFFF"/>
                </a:solidFill>
                <a:latin typeface="Arial"/>
                <a:cs typeface="Arial"/>
              </a:rPr>
              <a:t>engaged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attenders 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tending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 keep 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3200" spc="27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3200" spc="2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200" spc="245" dirty="0">
                <a:solidFill>
                  <a:srgbClr val="FFFFFF"/>
                </a:solidFill>
                <a:latin typeface="Arial"/>
                <a:cs typeface="Arial"/>
              </a:rPr>
              <a:t>active 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faith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913" y="6407505"/>
            <a:ext cx="448373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Hugh </a:t>
            </a:r>
            <a:r>
              <a:rPr sz="1800" spc="114" dirty="0">
                <a:solidFill>
                  <a:srgbClr val="FFFFFF"/>
                </a:solidFill>
                <a:latin typeface="Arial"/>
                <a:cs typeface="Arial"/>
              </a:rPr>
              <a:t>McKay </a:t>
            </a:r>
            <a:r>
              <a:rPr sz="1800" i="1" spc="90" dirty="0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sz="1800" i="1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20" dirty="0">
                <a:solidFill>
                  <a:srgbClr val="FFFFFF"/>
                </a:solidFill>
                <a:latin typeface="Arial"/>
                <a:cs typeface="Arial"/>
              </a:rPr>
              <a:t>Belief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7398384">
              <a:lnSpc>
                <a:spcPct val="100000"/>
              </a:lnSpc>
            </a:pPr>
            <a:r>
              <a:rPr spc="-270" dirty="0"/>
              <a:t>FAITH</a:t>
            </a:r>
            <a:r>
              <a:rPr spc="-55" dirty="0"/>
              <a:t> </a:t>
            </a:r>
            <a:r>
              <a:rPr spc="-110" dirty="0"/>
              <a:t>ONLINE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32278"/>
            <a:ext cx="10632440" cy="377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21005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4" dirty="0">
                <a:solidFill>
                  <a:srgbClr val="FFFFFF"/>
                </a:solidFill>
                <a:latin typeface="Arial"/>
                <a:cs typeface="Arial"/>
              </a:rPr>
              <a:t>attractional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churches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grew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towards 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295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3200" spc="40" dirty="0">
                <a:solidFill>
                  <a:srgbClr val="FFFFFF"/>
                </a:solidFill>
                <a:latin typeface="Arial"/>
                <a:cs typeface="Arial"/>
              </a:rPr>
              <a:t>last </a:t>
            </a:r>
            <a:r>
              <a:rPr sz="3200" spc="185" dirty="0">
                <a:solidFill>
                  <a:srgbClr val="FFFFFF"/>
                </a:solidFill>
                <a:latin typeface="Arial"/>
                <a:cs typeface="Arial"/>
              </a:rPr>
              <a:t>century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3200" spc="10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communities  </a:t>
            </a:r>
            <a:r>
              <a:rPr sz="3200" spc="18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contemporary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music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60" dirty="0">
                <a:solidFill>
                  <a:srgbClr val="FFFFFF"/>
                </a:solidFill>
                <a:latin typeface="Arial"/>
                <a:cs typeface="Arial"/>
              </a:rPr>
              <a:t>dynamic  </a:t>
            </a: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preaching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FFFFFF"/>
                </a:solidFill>
                <a:latin typeface="Arial"/>
                <a:cs typeface="Arial"/>
              </a:rPr>
              <a:t>attended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hear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changed</a:t>
            </a:r>
            <a:r>
              <a:rPr sz="32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200" spc="26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4" dirty="0">
                <a:solidFill>
                  <a:srgbClr val="FFFFFF"/>
                </a:solidFill>
                <a:latin typeface="Arial"/>
                <a:cs typeface="Arial"/>
              </a:rPr>
              <a:t>available  </a:t>
            </a:r>
            <a:r>
              <a:rPr sz="3200" spc="210" dirty="0">
                <a:solidFill>
                  <a:srgbClr val="FFFFFF"/>
                </a:solidFill>
                <a:latin typeface="Arial"/>
                <a:cs typeface="Arial"/>
              </a:rPr>
              <a:t>whenever </a:t>
            </a:r>
            <a:r>
              <a:rPr sz="3200" spc="40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wants </a:t>
            </a:r>
            <a:r>
              <a:rPr sz="3200" spc="2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300" dirty="0">
                <a:solidFill>
                  <a:srgbClr val="FFFFFF"/>
                </a:solidFill>
                <a:latin typeface="Arial"/>
                <a:cs typeface="Arial"/>
              </a:rPr>
              <a:t>connect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24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any 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internet </a:t>
            </a:r>
            <a:r>
              <a:rPr sz="3200" spc="265" dirty="0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are…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4298315">
              <a:lnSpc>
                <a:spcPct val="100000"/>
              </a:lnSpc>
            </a:pPr>
            <a:r>
              <a:rPr spc="-345" dirty="0"/>
              <a:t>POST </a:t>
            </a:r>
            <a:r>
              <a:rPr spc="-25" dirty="0"/>
              <a:t>MODERN</a:t>
            </a:r>
            <a:r>
              <a:rPr spc="295" dirty="0"/>
              <a:t> </a:t>
            </a:r>
            <a:r>
              <a:rPr spc="-229" dirty="0"/>
              <a:t>PLURALISM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38375"/>
            <a:ext cx="10397490" cy="384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796414" indent="-228600">
              <a:lnSpc>
                <a:spcPts val="3460"/>
              </a:lnSpc>
              <a:buChar char="•"/>
              <a:tabLst>
                <a:tab pos="241300" algn="l"/>
              </a:tabLst>
            </a:pPr>
            <a:r>
              <a:rPr sz="3200" spc="100" dirty="0">
                <a:solidFill>
                  <a:srgbClr val="FFFFFF"/>
                </a:solidFill>
                <a:latin typeface="Arial"/>
                <a:cs typeface="Arial"/>
              </a:rPr>
              <a:t>Significant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trust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structures</a:t>
            </a:r>
            <a:r>
              <a:rPr sz="320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35" dirty="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endParaRPr sz="32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85"/>
              </a:spcBef>
              <a:buChar char="•"/>
              <a:tabLst>
                <a:tab pos="69913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1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Arial"/>
                <a:cs typeface="Arial"/>
              </a:rPr>
              <a:t>truth</a:t>
            </a:r>
            <a:endParaRPr sz="3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699135" algn="l"/>
              </a:tabLst>
            </a:pP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Educational 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institutions </a:t>
            </a:r>
            <a:r>
              <a:rPr sz="3000" spc="155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3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Universities</a:t>
            </a:r>
            <a:endParaRPr sz="3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699135" algn="l"/>
              </a:tabLst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Politics </a:t>
            </a:r>
            <a:r>
              <a:rPr sz="3000" spc="3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4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150" dirty="0">
                <a:solidFill>
                  <a:srgbClr val="FFFFFF"/>
                </a:solidFill>
                <a:latin typeface="Arial"/>
                <a:cs typeface="Arial"/>
              </a:rPr>
              <a:t>political 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3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699135" algn="l"/>
              </a:tabLst>
            </a:pP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Religious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systems </a:t>
            </a:r>
            <a:r>
              <a:rPr sz="3000" spc="3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endParaRPr sz="3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400" spc="45" dirty="0">
                <a:solidFill>
                  <a:srgbClr val="FFFFFF"/>
                </a:solidFill>
                <a:latin typeface="Arial"/>
                <a:cs typeface="Arial"/>
              </a:rPr>
              <a:t>Spirituality </a:t>
            </a:r>
            <a:r>
              <a:rPr sz="3400" spc="-23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400" spc="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400" spc="-1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400" spc="229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400" spc="235" dirty="0">
                <a:solidFill>
                  <a:srgbClr val="FFFFFF"/>
                </a:solidFill>
                <a:latin typeface="Arial"/>
                <a:cs typeface="Arial"/>
              </a:rPr>
              <a:t>church </a:t>
            </a:r>
            <a:r>
              <a:rPr sz="3400" spc="2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400" spc="3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400" spc="7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3400" spc="-23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400" spc="-5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23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4141470">
              <a:lnSpc>
                <a:spcPct val="100000"/>
              </a:lnSpc>
            </a:pPr>
            <a:r>
              <a:rPr spc="-185" dirty="0"/>
              <a:t>INCREASED</a:t>
            </a:r>
            <a:r>
              <a:rPr spc="-30" dirty="0"/>
              <a:t> </a:t>
            </a:r>
            <a:r>
              <a:rPr spc="-95" dirty="0"/>
              <a:t>INDIVIDUALISM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38375"/>
            <a:ext cx="10537190" cy="312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82090" indent="-228600">
              <a:lnSpc>
                <a:spcPts val="3460"/>
              </a:lnSpc>
              <a:buChar char="•"/>
              <a:tabLst>
                <a:tab pos="241300" algn="l"/>
              </a:tabLst>
            </a:pP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consumer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mass 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3200" spc="-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(Hugh  </a:t>
            </a:r>
            <a:r>
              <a:rPr sz="3200" spc="190" dirty="0">
                <a:solidFill>
                  <a:srgbClr val="FFFFFF"/>
                </a:solidFill>
                <a:latin typeface="Arial"/>
                <a:cs typeface="Arial"/>
              </a:rPr>
              <a:t>McKay)</a:t>
            </a:r>
            <a:endParaRPr sz="3200">
              <a:latin typeface="Arial"/>
              <a:cs typeface="Arial"/>
            </a:endParaRPr>
          </a:p>
          <a:p>
            <a:pPr marL="698500" marR="207010" lvl="1" indent="-228600">
              <a:lnSpc>
                <a:spcPts val="3240"/>
              </a:lnSpc>
              <a:spcBef>
                <a:spcPts val="495"/>
              </a:spcBef>
              <a:buChar char="•"/>
              <a:tabLst>
                <a:tab pos="699135" algn="l"/>
              </a:tabLst>
            </a:pPr>
            <a:r>
              <a:rPr sz="3000" spc="80" dirty="0">
                <a:solidFill>
                  <a:srgbClr val="FFFFFF"/>
                </a:solidFill>
                <a:latin typeface="Arial"/>
                <a:cs typeface="Arial"/>
              </a:rPr>
              <a:t>Everything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7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2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3000" spc="114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Arial"/>
                <a:cs typeface="Arial"/>
              </a:rPr>
              <a:t>off,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80" dirty="0">
                <a:solidFill>
                  <a:srgbClr val="FFFFFF"/>
                </a:solidFill>
                <a:latin typeface="Arial"/>
                <a:cs typeface="Arial"/>
              </a:rPr>
              <a:t>happy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endParaRPr sz="3000">
              <a:latin typeface="Arial"/>
              <a:cs typeface="Arial"/>
            </a:endParaRPr>
          </a:p>
          <a:p>
            <a:pPr marL="698500" marR="5080" lvl="1" indent="-228600">
              <a:lnSpc>
                <a:spcPts val="3240"/>
              </a:lnSpc>
              <a:spcBef>
                <a:spcPts val="500"/>
              </a:spcBef>
              <a:buChar char="•"/>
              <a:tabLst>
                <a:tab pos="699135" algn="l"/>
              </a:tabLst>
            </a:pPr>
            <a:r>
              <a:rPr sz="3000" spc="16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3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00" dirty="0">
                <a:solidFill>
                  <a:srgbClr val="FFFFFF"/>
                </a:solidFill>
                <a:latin typeface="Arial"/>
                <a:cs typeface="Arial"/>
              </a:rPr>
              <a:t>owe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Arial"/>
                <a:cs typeface="Arial"/>
              </a:rPr>
              <a:t>society,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Arial"/>
                <a:cs typeface="Arial"/>
              </a:rPr>
              <a:t>off,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3000" spc="27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endParaRPr sz="3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699135" algn="l"/>
              </a:tabLst>
            </a:pPr>
            <a:r>
              <a:rPr sz="3000" spc="8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self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3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04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itself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3551554">
              <a:lnSpc>
                <a:spcPct val="100000"/>
              </a:lnSpc>
            </a:pPr>
            <a:r>
              <a:rPr spc="-210" dirty="0"/>
              <a:t>PASTORAL </a:t>
            </a:r>
            <a:r>
              <a:rPr spc="-290" dirty="0"/>
              <a:t>LEADERSHIP</a:t>
            </a:r>
            <a:r>
              <a:rPr spc="215" dirty="0"/>
              <a:t> </a:t>
            </a:r>
            <a:r>
              <a:rPr spc="-315" dirty="0"/>
              <a:t>CRISIS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83510"/>
            <a:ext cx="8178800" cy="346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Levels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Emotional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Exhaustion </a:t>
            </a:r>
            <a:r>
              <a:rPr sz="3200" spc="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Ministry</a:t>
            </a:r>
            <a:endParaRPr sz="32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699135" algn="l"/>
              </a:tabLst>
            </a:pPr>
            <a:r>
              <a:rPr sz="3000" spc="75" dirty="0">
                <a:solidFill>
                  <a:srgbClr val="FFFFFF"/>
                </a:solidFill>
                <a:latin typeface="Arial"/>
                <a:cs typeface="Arial"/>
              </a:rPr>
              <a:t>Burnout </a:t>
            </a:r>
            <a:r>
              <a:rPr sz="3000" spc="30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endParaRPr sz="3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200" spc="210" dirty="0">
                <a:solidFill>
                  <a:srgbClr val="FFFFFF"/>
                </a:solidFill>
                <a:latin typeface="Arial"/>
                <a:cs typeface="Arial"/>
              </a:rPr>
              <a:t>Conflicted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churches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Meaning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Ministry</a:t>
            </a:r>
            <a:endParaRPr sz="32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699135" algn="l"/>
              </a:tabLst>
            </a:pPr>
            <a:r>
              <a:rPr sz="3000" spc="50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3000" spc="110" dirty="0">
                <a:solidFill>
                  <a:srgbClr val="FFFFFF"/>
                </a:solidFill>
                <a:latin typeface="Arial"/>
                <a:cs typeface="Arial"/>
              </a:rPr>
              <a:t>leaders </a:t>
            </a:r>
            <a:r>
              <a:rPr sz="3000" spc="165" dirty="0">
                <a:solidFill>
                  <a:srgbClr val="FFFFFF"/>
                </a:solidFill>
                <a:latin typeface="Arial"/>
                <a:cs typeface="Arial"/>
              </a:rPr>
              <a:t>leaving </a:t>
            </a:r>
            <a:r>
              <a:rPr sz="3000" spc="20" dirty="0">
                <a:solidFill>
                  <a:srgbClr val="FFFFFF"/>
                </a:solidFill>
                <a:latin typeface="Arial"/>
                <a:cs typeface="Arial"/>
              </a:rPr>
              <a:t>ministry </a:t>
            </a:r>
            <a:r>
              <a:rPr sz="3000" spc="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Arial"/>
                <a:cs typeface="Arial"/>
              </a:rPr>
              <a:t>mid-life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1660">
              <a:lnSpc>
                <a:spcPts val="4560"/>
              </a:lnSpc>
            </a:pPr>
            <a:r>
              <a:rPr spc="-484" dirty="0"/>
              <a:t>STATE  </a:t>
            </a:r>
            <a:r>
              <a:rPr spc="-75" dirty="0"/>
              <a:t>OF </a:t>
            </a:r>
            <a:r>
              <a:rPr spc="-195" dirty="0"/>
              <a:t>CHURCHES</a:t>
            </a:r>
            <a:r>
              <a:rPr spc="-100" dirty="0"/>
              <a:t> </a:t>
            </a:r>
            <a:r>
              <a:rPr spc="145" dirty="0"/>
              <a:t>AND</a:t>
            </a:r>
          </a:p>
          <a:p>
            <a:pPr marL="8165465">
              <a:lnSpc>
                <a:spcPts val="4560"/>
              </a:lnSpc>
            </a:pPr>
            <a:r>
              <a:rPr spc="-335" dirty="0"/>
              <a:t>MINISTRIES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38375"/>
            <a:ext cx="10608945" cy="332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191895" indent="-228600">
              <a:lnSpc>
                <a:spcPts val="3460"/>
              </a:lnSpc>
              <a:buChar char="•"/>
              <a:tabLst>
                <a:tab pos="241300" algn="l"/>
              </a:tabLst>
            </a:pP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mainline </a:t>
            </a: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denominations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spc="-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closing </a:t>
            </a:r>
            <a:r>
              <a:rPr sz="3200" spc="210" dirty="0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churches </a:t>
            </a: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3200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they are </a:t>
            </a: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ts val="365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Arial"/>
                <a:cs typeface="Arial"/>
              </a:rPr>
              <a:t>Pentecostal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churches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650"/>
              </a:lnSpc>
            </a:pP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3200" spc="204" dirty="0">
                <a:solidFill>
                  <a:srgbClr val="FFFFFF"/>
                </a:solidFill>
                <a:latin typeface="Arial"/>
                <a:cs typeface="Arial"/>
              </a:rPr>
              <a:t>ethnic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churches</a:t>
            </a:r>
            <a:r>
              <a:rPr sz="320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(Chinese)</a:t>
            </a:r>
            <a:endParaRPr sz="3200">
              <a:latin typeface="Arial"/>
              <a:cs typeface="Arial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3200" spc="100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numbers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clergy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continue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ministry 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however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clergy  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9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0" dirty="0">
                <a:solidFill>
                  <a:srgbClr val="FFFFFF"/>
                </a:solidFill>
                <a:latin typeface="Arial"/>
                <a:cs typeface="Arial"/>
              </a:rPr>
              <a:t>career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9868" y="636778"/>
            <a:ext cx="4134485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DEMOGRAPHICS</a:t>
            </a:r>
          </a:p>
        </p:txBody>
      </p:sp>
      <p:sp>
        <p:nvSpPr>
          <p:cNvPr id="3" name="object 3"/>
          <p:cNvSpPr/>
          <p:nvPr/>
        </p:nvSpPr>
        <p:spPr>
          <a:xfrm>
            <a:off x="4642103" y="3605784"/>
            <a:ext cx="3748278" cy="2696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3884" y="4517644"/>
            <a:ext cx="177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5061" y="1891284"/>
            <a:ext cx="262826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CHRISTIANITY</a:t>
            </a:r>
            <a:r>
              <a:rPr sz="21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100" b="1" spc="-70" dirty="0">
                <a:solidFill>
                  <a:srgbClr val="FFFFFF"/>
                </a:solidFill>
                <a:latin typeface="Arial"/>
                <a:cs typeface="Arial"/>
              </a:rPr>
              <a:t>SPIRITUALITY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0471" y="3063239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80">
                <a:moveTo>
                  <a:pt x="0" y="80772"/>
                </a:moveTo>
                <a:lnTo>
                  <a:pt x="82296" y="80772"/>
                </a:lnTo>
                <a:lnTo>
                  <a:pt x="822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D537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0471" y="331774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6009" y="2929041"/>
            <a:ext cx="239839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700"/>
              </a:lnSpc>
            </a:pP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Spirituality 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Christianity  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Christianity 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Spirituality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8055" y="2499360"/>
            <a:ext cx="4362450" cy="387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55011" y="5118100"/>
            <a:ext cx="177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8623" y="3832732"/>
            <a:ext cx="29273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31.5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6723" y="3290823"/>
            <a:ext cx="21653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7.5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205587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80772"/>
                </a:moveTo>
                <a:lnTo>
                  <a:pt x="80772" y="80772"/>
                </a:lnTo>
                <a:lnTo>
                  <a:pt x="80772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9967" y="2055876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80">
                <a:moveTo>
                  <a:pt x="0" y="80772"/>
                </a:moveTo>
                <a:lnTo>
                  <a:pt x="82295" y="80772"/>
                </a:lnTo>
                <a:lnTo>
                  <a:pt x="82295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E19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5160" y="2055876"/>
            <a:ext cx="82550" cy="81280"/>
          </a:xfrm>
          <a:custGeom>
            <a:avLst/>
            <a:gdLst/>
            <a:ahLst/>
            <a:cxnLst/>
            <a:rect l="l" t="t" r="r" b="b"/>
            <a:pathLst>
              <a:path w="82550" h="81280">
                <a:moveTo>
                  <a:pt x="0" y="80772"/>
                </a:moveTo>
                <a:lnTo>
                  <a:pt x="82296" y="80772"/>
                </a:lnTo>
                <a:lnTo>
                  <a:pt x="822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18743" y="1203355"/>
            <a:ext cx="3395979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4710" marR="648335" indent="-390525">
              <a:lnSpc>
                <a:spcPct val="103800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CHRISTIANITY </a:t>
            </a:r>
            <a:r>
              <a:rPr sz="2100" b="1" spc="9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AUSTRALIA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1129665" algn="l"/>
                <a:tab pos="2284095" algn="l"/>
              </a:tabLst>
            </a:pP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Christianity	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Religion	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Religions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34528" y="4236720"/>
            <a:ext cx="3472433" cy="2065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83884" y="5392039"/>
            <a:ext cx="3411854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5911" y="5226558"/>
            <a:ext cx="177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02294" y="3184525"/>
            <a:ext cx="312166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30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21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56676" y="3692652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0" y="82296"/>
                </a:moveTo>
                <a:lnTo>
                  <a:pt x="80772" y="82296"/>
                </a:lnTo>
                <a:lnTo>
                  <a:pt x="80772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6676" y="394868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80772"/>
                </a:moveTo>
                <a:lnTo>
                  <a:pt x="80772" y="80772"/>
                </a:lnTo>
                <a:lnTo>
                  <a:pt x="80772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61958" y="3558976"/>
            <a:ext cx="25946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active </a:t>
            </a: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occasional</a:t>
            </a:r>
            <a:r>
              <a:rPr sz="1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Arial"/>
                <a:cs typeface="Arial"/>
              </a:rPr>
              <a:t>attendance  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Active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80913" y="6407505"/>
            <a:ext cx="594868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Mark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McCrindle </a:t>
            </a:r>
            <a:r>
              <a:rPr sz="1800" i="1" spc="130" dirty="0">
                <a:solidFill>
                  <a:srgbClr val="FFFFFF"/>
                </a:solidFill>
                <a:latin typeface="Arial"/>
                <a:cs typeface="Arial"/>
              </a:rPr>
              <a:t>Demographic</a:t>
            </a:r>
            <a:r>
              <a:rPr sz="1800" i="1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Snapshot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5080635">
              <a:lnSpc>
                <a:spcPct val="100000"/>
              </a:lnSpc>
            </a:pPr>
            <a:r>
              <a:rPr spc="-60" dirty="0"/>
              <a:t>CHURCH</a:t>
            </a:r>
            <a:r>
              <a:rPr spc="-15" dirty="0"/>
              <a:t> </a:t>
            </a:r>
            <a:r>
              <a:rPr spc="-140" dirty="0"/>
              <a:t>ATTENDANCE</a:t>
            </a:r>
          </a:p>
        </p:txBody>
      </p:sp>
      <p:sp>
        <p:nvSpPr>
          <p:cNvPr id="3" name="object 3"/>
          <p:cNvSpPr/>
          <p:nvPr/>
        </p:nvSpPr>
        <p:spPr>
          <a:xfrm>
            <a:off x="11006328" y="496976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7228" y="496976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35668" y="4969764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6568" y="496976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5007" y="4969764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7431" y="496976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5871" y="496976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085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6771" y="496976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5211" y="4969764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7635" y="496976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6076" y="496976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6976" y="496976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5416" y="4969764"/>
            <a:ext cx="722630" cy="0"/>
          </a:xfrm>
          <a:custGeom>
            <a:avLst/>
            <a:gdLst/>
            <a:ahLst/>
            <a:cxnLst/>
            <a:rect l="l" t="t" r="r" b="b"/>
            <a:pathLst>
              <a:path w="722630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7839" y="496976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944" y="4969764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06328" y="441502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35668" y="4415028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39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16568" y="441502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5007" y="4415028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47431" y="44150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95871" y="4415028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085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6771" y="441502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5211" y="4415028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07635" y="441502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6976" y="4415028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60">
                <a:moveTo>
                  <a:pt x="0" y="0"/>
                </a:moveTo>
                <a:lnTo>
                  <a:pt x="1139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5944" y="4415028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>
                <a:moveTo>
                  <a:pt x="0" y="0"/>
                </a:moveTo>
                <a:lnTo>
                  <a:pt x="183184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06328" y="386181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35668" y="3861815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39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65007" y="3861815"/>
            <a:ext cx="1141730" cy="0"/>
          </a:xfrm>
          <a:custGeom>
            <a:avLst/>
            <a:gdLst/>
            <a:ahLst/>
            <a:cxnLst/>
            <a:rect l="l" t="t" r="r" b="b"/>
            <a:pathLst>
              <a:path w="1141729">
                <a:moveTo>
                  <a:pt x="0" y="0"/>
                </a:moveTo>
                <a:lnTo>
                  <a:pt x="11414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7431" y="386181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5871" y="3861815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085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6771" y="386181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7635" y="3861815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60">
                <a:moveTo>
                  <a:pt x="0" y="0"/>
                </a:moveTo>
                <a:lnTo>
                  <a:pt x="1139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36976" y="3861815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60">
                <a:moveTo>
                  <a:pt x="0" y="0"/>
                </a:moveTo>
                <a:lnTo>
                  <a:pt x="1139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5944" y="3861815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>
                <a:moveTo>
                  <a:pt x="0" y="0"/>
                </a:moveTo>
                <a:lnTo>
                  <a:pt x="183184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06328" y="3307079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5944" y="3307079"/>
            <a:ext cx="9599930" cy="0"/>
          </a:xfrm>
          <a:custGeom>
            <a:avLst/>
            <a:gdLst/>
            <a:ahLst/>
            <a:cxnLst/>
            <a:rect l="l" t="t" r="r" b="b"/>
            <a:pathLst>
              <a:path w="9599930">
                <a:moveTo>
                  <a:pt x="0" y="0"/>
                </a:moveTo>
                <a:lnTo>
                  <a:pt x="959967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5944" y="2752344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7132" y="4526279"/>
            <a:ext cx="330835" cy="998219"/>
          </a:xfrm>
          <a:custGeom>
            <a:avLst/>
            <a:gdLst/>
            <a:ahLst/>
            <a:cxnLst/>
            <a:rect l="l" t="t" r="r" b="b"/>
            <a:pathLst>
              <a:path w="330835" h="998220">
                <a:moveTo>
                  <a:pt x="330707" y="0"/>
                </a:moveTo>
                <a:lnTo>
                  <a:pt x="0" y="0"/>
                </a:lnTo>
                <a:lnTo>
                  <a:pt x="0" y="998220"/>
                </a:lnTo>
                <a:lnTo>
                  <a:pt x="330707" y="998220"/>
                </a:lnTo>
                <a:lnTo>
                  <a:pt x="330707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07792" y="3307079"/>
            <a:ext cx="329565" cy="2217420"/>
          </a:xfrm>
          <a:custGeom>
            <a:avLst/>
            <a:gdLst/>
            <a:ahLst/>
            <a:cxnLst/>
            <a:rect l="l" t="t" r="r" b="b"/>
            <a:pathLst>
              <a:path w="329564" h="2217420">
                <a:moveTo>
                  <a:pt x="329183" y="0"/>
                </a:moveTo>
                <a:lnTo>
                  <a:pt x="0" y="0"/>
                </a:lnTo>
                <a:lnTo>
                  <a:pt x="0" y="2217420"/>
                </a:lnTo>
                <a:lnTo>
                  <a:pt x="329183" y="2217420"/>
                </a:lnTo>
                <a:lnTo>
                  <a:pt x="329183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76928" y="3639311"/>
            <a:ext cx="330835" cy="1885314"/>
          </a:xfrm>
          <a:custGeom>
            <a:avLst/>
            <a:gdLst/>
            <a:ahLst/>
            <a:cxnLst/>
            <a:rect l="l" t="t" r="r" b="b"/>
            <a:pathLst>
              <a:path w="330835" h="1885314">
                <a:moveTo>
                  <a:pt x="330708" y="0"/>
                </a:moveTo>
                <a:lnTo>
                  <a:pt x="0" y="0"/>
                </a:lnTo>
                <a:lnTo>
                  <a:pt x="0" y="1885188"/>
                </a:lnTo>
                <a:lnTo>
                  <a:pt x="330708" y="1885188"/>
                </a:lnTo>
                <a:lnTo>
                  <a:pt x="330708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7588" y="3528059"/>
            <a:ext cx="329565" cy="1996439"/>
          </a:xfrm>
          <a:custGeom>
            <a:avLst/>
            <a:gdLst/>
            <a:ahLst/>
            <a:cxnLst/>
            <a:rect l="l" t="t" r="r" b="b"/>
            <a:pathLst>
              <a:path w="329564" h="1996439">
                <a:moveTo>
                  <a:pt x="329184" y="0"/>
                </a:moveTo>
                <a:lnTo>
                  <a:pt x="0" y="0"/>
                </a:lnTo>
                <a:lnTo>
                  <a:pt x="0" y="1996439"/>
                </a:lnTo>
                <a:lnTo>
                  <a:pt x="329184" y="1996439"/>
                </a:lnTo>
                <a:lnTo>
                  <a:pt x="329184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6723" y="3750564"/>
            <a:ext cx="330835" cy="1774189"/>
          </a:xfrm>
          <a:custGeom>
            <a:avLst/>
            <a:gdLst/>
            <a:ahLst/>
            <a:cxnLst/>
            <a:rect l="l" t="t" r="r" b="b"/>
            <a:pathLst>
              <a:path w="330834" h="1774189">
                <a:moveTo>
                  <a:pt x="330707" y="0"/>
                </a:moveTo>
                <a:lnTo>
                  <a:pt x="0" y="0"/>
                </a:lnTo>
                <a:lnTo>
                  <a:pt x="0" y="1773936"/>
                </a:lnTo>
                <a:lnTo>
                  <a:pt x="330707" y="1773936"/>
                </a:lnTo>
                <a:lnTo>
                  <a:pt x="330707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87383" y="4194047"/>
            <a:ext cx="329565" cy="1330960"/>
          </a:xfrm>
          <a:custGeom>
            <a:avLst/>
            <a:gdLst/>
            <a:ahLst/>
            <a:cxnLst/>
            <a:rect l="l" t="t" r="r" b="b"/>
            <a:pathLst>
              <a:path w="329565" h="1330960">
                <a:moveTo>
                  <a:pt x="329184" y="0"/>
                </a:moveTo>
                <a:lnTo>
                  <a:pt x="0" y="0"/>
                </a:lnTo>
                <a:lnTo>
                  <a:pt x="0" y="1330452"/>
                </a:lnTo>
                <a:lnTo>
                  <a:pt x="329184" y="1330452"/>
                </a:lnTo>
                <a:lnTo>
                  <a:pt x="329184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58043" y="4526279"/>
            <a:ext cx="329565" cy="998219"/>
          </a:xfrm>
          <a:custGeom>
            <a:avLst/>
            <a:gdLst/>
            <a:ahLst/>
            <a:cxnLst/>
            <a:rect l="l" t="t" r="r" b="b"/>
            <a:pathLst>
              <a:path w="329565" h="998220">
                <a:moveTo>
                  <a:pt x="329183" y="0"/>
                </a:moveTo>
                <a:lnTo>
                  <a:pt x="0" y="0"/>
                </a:lnTo>
                <a:lnTo>
                  <a:pt x="0" y="998220"/>
                </a:lnTo>
                <a:lnTo>
                  <a:pt x="329183" y="998220"/>
                </a:lnTo>
                <a:lnTo>
                  <a:pt x="329183" y="0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6232" y="4858511"/>
            <a:ext cx="329565" cy="666115"/>
          </a:xfrm>
          <a:custGeom>
            <a:avLst/>
            <a:gdLst/>
            <a:ahLst/>
            <a:cxnLst/>
            <a:rect l="l" t="t" r="r" b="b"/>
            <a:pathLst>
              <a:path w="329564" h="666114">
                <a:moveTo>
                  <a:pt x="329184" y="0"/>
                </a:moveTo>
                <a:lnTo>
                  <a:pt x="0" y="0"/>
                </a:lnTo>
                <a:lnTo>
                  <a:pt x="0" y="665988"/>
                </a:lnTo>
                <a:lnTo>
                  <a:pt x="329184" y="665988"/>
                </a:lnTo>
                <a:lnTo>
                  <a:pt x="329184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25367" y="4637532"/>
            <a:ext cx="330835" cy="887094"/>
          </a:xfrm>
          <a:custGeom>
            <a:avLst/>
            <a:gdLst/>
            <a:ahLst/>
            <a:cxnLst/>
            <a:rect l="l" t="t" r="r" b="b"/>
            <a:pathLst>
              <a:path w="330835" h="887095">
                <a:moveTo>
                  <a:pt x="330708" y="0"/>
                </a:moveTo>
                <a:lnTo>
                  <a:pt x="0" y="0"/>
                </a:lnTo>
                <a:lnTo>
                  <a:pt x="0" y="886968"/>
                </a:lnTo>
                <a:lnTo>
                  <a:pt x="330708" y="886968"/>
                </a:lnTo>
                <a:lnTo>
                  <a:pt x="330708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96028" y="4194047"/>
            <a:ext cx="329565" cy="1330960"/>
          </a:xfrm>
          <a:custGeom>
            <a:avLst/>
            <a:gdLst/>
            <a:ahLst/>
            <a:cxnLst/>
            <a:rect l="l" t="t" r="r" b="b"/>
            <a:pathLst>
              <a:path w="329564" h="1330960">
                <a:moveTo>
                  <a:pt x="329184" y="0"/>
                </a:moveTo>
                <a:lnTo>
                  <a:pt x="0" y="0"/>
                </a:lnTo>
                <a:lnTo>
                  <a:pt x="0" y="1330452"/>
                </a:lnTo>
                <a:lnTo>
                  <a:pt x="329184" y="1330452"/>
                </a:lnTo>
                <a:lnTo>
                  <a:pt x="329184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66688" y="3639311"/>
            <a:ext cx="329565" cy="1885314"/>
          </a:xfrm>
          <a:custGeom>
            <a:avLst/>
            <a:gdLst/>
            <a:ahLst/>
            <a:cxnLst/>
            <a:rect l="l" t="t" r="r" b="b"/>
            <a:pathLst>
              <a:path w="329565" h="1885314">
                <a:moveTo>
                  <a:pt x="329184" y="0"/>
                </a:moveTo>
                <a:lnTo>
                  <a:pt x="0" y="0"/>
                </a:lnTo>
                <a:lnTo>
                  <a:pt x="0" y="1885188"/>
                </a:lnTo>
                <a:lnTo>
                  <a:pt x="329184" y="1885188"/>
                </a:lnTo>
                <a:lnTo>
                  <a:pt x="329184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5823" y="3416808"/>
            <a:ext cx="329565" cy="2108200"/>
          </a:xfrm>
          <a:custGeom>
            <a:avLst/>
            <a:gdLst/>
            <a:ahLst/>
            <a:cxnLst/>
            <a:rect l="l" t="t" r="r" b="b"/>
            <a:pathLst>
              <a:path w="329565" h="2108200">
                <a:moveTo>
                  <a:pt x="329183" y="0"/>
                </a:moveTo>
                <a:lnTo>
                  <a:pt x="0" y="0"/>
                </a:lnTo>
                <a:lnTo>
                  <a:pt x="0" y="2107691"/>
                </a:lnTo>
                <a:lnTo>
                  <a:pt x="329183" y="2107691"/>
                </a:lnTo>
                <a:lnTo>
                  <a:pt x="329183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06483" y="3639311"/>
            <a:ext cx="329565" cy="1885314"/>
          </a:xfrm>
          <a:custGeom>
            <a:avLst/>
            <a:gdLst/>
            <a:ahLst/>
            <a:cxnLst/>
            <a:rect l="l" t="t" r="r" b="b"/>
            <a:pathLst>
              <a:path w="329565" h="1885314">
                <a:moveTo>
                  <a:pt x="329184" y="0"/>
                </a:moveTo>
                <a:lnTo>
                  <a:pt x="0" y="0"/>
                </a:lnTo>
                <a:lnTo>
                  <a:pt x="0" y="1885188"/>
                </a:lnTo>
                <a:lnTo>
                  <a:pt x="329184" y="1885188"/>
                </a:lnTo>
                <a:lnTo>
                  <a:pt x="329184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75619" y="3195827"/>
            <a:ext cx="330835" cy="2329180"/>
          </a:xfrm>
          <a:custGeom>
            <a:avLst/>
            <a:gdLst/>
            <a:ahLst/>
            <a:cxnLst/>
            <a:rect l="l" t="t" r="r" b="b"/>
            <a:pathLst>
              <a:path w="330834" h="2329179">
                <a:moveTo>
                  <a:pt x="330707" y="0"/>
                </a:moveTo>
                <a:lnTo>
                  <a:pt x="0" y="0"/>
                </a:lnTo>
                <a:lnTo>
                  <a:pt x="0" y="2328672"/>
                </a:lnTo>
                <a:lnTo>
                  <a:pt x="330707" y="2328672"/>
                </a:lnTo>
                <a:lnTo>
                  <a:pt x="330707" y="0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5944" y="5524500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12035" y="3486911"/>
            <a:ext cx="8819515" cy="1173480"/>
          </a:xfrm>
          <a:custGeom>
            <a:avLst/>
            <a:gdLst/>
            <a:ahLst/>
            <a:cxnLst/>
            <a:rect l="l" t="t" r="r" b="b"/>
            <a:pathLst>
              <a:path w="8819515" h="1173479">
                <a:moveTo>
                  <a:pt x="0" y="769619"/>
                </a:moveTo>
                <a:lnTo>
                  <a:pt x="7619" y="766571"/>
                </a:lnTo>
                <a:lnTo>
                  <a:pt x="15239" y="763524"/>
                </a:lnTo>
                <a:lnTo>
                  <a:pt x="24383" y="760476"/>
                </a:lnTo>
                <a:lnTo>
                  <a:pt x="32003" y="757427"/>
                </a:lnTo>
                <a:lnTo>
                  <a:pt x="41147" y="754380"/>
                </a:lnTo>
                <a:lnTo>
                  <a:pt x="48768" y="751332"/>
                </a:lnTo>
                <a:lnTo>
                  <a:pt x="56387" y="748283"/>
                </a:lnTo>
                <a:lnTo>
                  <a:pt x="65531" y="745236"/>
                </a:lnTo>
                <a:lnTo>
                  <a:pt x="73151" y="742188"/>
                </a:lnTo>
                <a:lnTo>
                  <a:pt x="80771" y="739139"/>
                </a:lnTo>
                <a:lnTo>
                  <a:pt x="89915" y="736092"/>
                </a:lnTo>
                <a:lnTo>
                  <a:pt x="97536" y="733044"/>
                </a:lnTo>
                <a:lnTo>
                  <a:pt x="105156" y="729995"/>
                </a:lnTo>
                <a:lnTo>
                  <a:pt x="114300" y="726948"/>
                </a:lnTo>
                <a:lnTo>
                  <a:pt x="121919" y="722376"/>
                </a:lnTo>
                <a:lnTo>
                  <a:pt x="129539" y="719327"/>
                </a:lnTo>
                <a:lnTo>
                  <a:pt x="138683" y="716280"/>
                </a:lnTo>
                <a:lnTo>
                  <a:pt x="146303" y="713232"/>
                </a:lnTo>
                <a:lnTo>
                  <a:pt x="155447" y="710183"/>
                </a:lnTo>
                <a:lnTo>
                  <a:pt x="163068" y="707136"/>
                </a:lnTo>
                <a:lnTo>
                  <a:pt x="170687" y="704088"/>
                </a:lnTo>
                <a:lnTo>
                  <a:pt x="179831" y="701039"/>
                </a:lnTo>
                <a:lnTo>
                  <a:pt x="187451" y="697992"/>
                </a:lnTo>
                <a:lnTo>
                  <a:pt x="195071" y="694944"/>
                </a:lnTo>
                <a:lnTo>
                  <a:pt x="204215" y="691895"/>
                </a:lnTo>
                <a:lnTo>
                  <a:pt x="211836" y="688848"/>
                </a:lnTo>
                <a:lnTo>
                  <a:pt x="219456" y="685800"/>
                </a:lnTo>
                <a:lnTo>
                  <a:pt x="228600" y="682751"/>
                </a:lnTo>
                <a:lnTo>
                  <a:pt x="236219" y="681227"/>
                </a:lnTo>
                <a:lnTo>
                  <a:pt x="243839" y="678180"/>
                </a:lnTo>
                <a:lnTo>
                  <a:pt x="252983" y="675132"/>
                </a:lnTo>
                <a:lnTo>
                  <a:pt x="260603" y="672083"/>
                </a:lnTo>
                <a:lnTo>
                  <a:pt x="269747" y="669036"/>
                </a:lnTo>
                <a:lnTo>
                  <a:pt x="277368" y="665988"/>
                </a:lnTo>
                <a:lnTo>
                  <a:pt x="284988" y="662939"/>
                </a:lnTo>
                <a:lnTo>
                  <a:pt x="294131" y="659892"/>
                </a:lnTo>
                <a:lnTo>
                  <a:pt x="301751" y="656844"/>
                </a:lnTo>
                <a:lnTo>
                  <a:pt x="309371" y="653795"/>
                </a:lnTo>
                <a:lnTo>
                  <a:pt x="318515" y="650748"/>
                </a:lnTo>
                <a:lnTo>
                  <a:pt x="326136" y="647700"/>
                </a:lnTo>
                <a:lnTo>
                  <a:pt x="333756" y="644651"/>
                </a:lnTo>
                <a:lnTo>
                  <a:pt x="342900" y="641604"/>
                </a:lnTo>
                <a:lnTo>
                  <a:pt x="350519" y="638556"/>
                </a:lnTo>
                <a:lnTo>
                  <a:pt x="359663" y="635507"/>
                </a:lnTo>
                <a:lnTo>
                  <a:pt x="367283" y="633983"/>
                </a:lnTo>
                <a:lnTo>
                  <a:pt x="374903" y="630936"/>
                </a:lnTo>
                <a:lnTo>
                  <a:pt x="384047" y="627888"/>
                </a:lnTo>
                <a:lnTo>
                  <a:pt x="391668" y="624839"/>
                </a:lnTo>
                <a:lnTo>
                  <a:pt x="399288" y="621792"/>
                </a:lnTo>
                <a:lnTo>
                  <a:pt x="408431" y="618744"/>
                </a:lnTo>
                <a:lnTo>
                  <a:pt x="416051" y="615695"/>
                </a:lnTo>
                <a:lnTo>
                  <a:pt x="423671" y="612648"/>
                </a:lnTo>
                <a:lnTo>
                  <a:pt x="432815" y="611124"/>
                </a:lnTo>
                <a:lnTo>
                  <a:pt x="440436" y="608076"/>
                </a:lnTo>
                <a:lnTo>
                  <a:pt x="448056" y="605027"/>
                </a:lnTo>
                <a:lnTo>
                  <a:pt x="457200" y="601980"/>
                </a:lnTo>
                <a:lnTo>
                  <a:pt x="464819" y="598932"/>
                </a:lnTo>
                <a:lnTo>
                  <a:pt x="473963" y="595883"/>
                </a:lnTo>
                <a:lnTo>
                  <a:pt x="481583" y="592836"/>
                </a:lnTo>
                <a:lnTo>
                  <a:pt x="489203" y="591312"/>
                </a:lnTo>
                <a:lnTo>
                  <a:pt x="498347" y="588263"/>
                </a:lnTo>
                <a:lnTo>
                  <a:pt x="505968" y="585215"/>
                </a:lnTo>
                <a:lnTo>
                  <a:pt x="513588" y="582168"/>
                </a:lnTo>
                <a:lnTo>
                  <a:pt x="522731" y="579119"/>
                </a:lnTo>
                <a:lnTo>
                  <a:pt x="530351" y="576071"/>
                </a:lnTo>
                <a:lnTo>
                  <a:pt x="537971" y="574548"/>
                </a:lnTo>
                <a:lnTo>
                  <a:pt x="547115" y="571500"/>
                </a:lnTo>
                <a:lnTo>
                  <a:pt x="554736" y="568451"/>
                </a:lnTo>
                <a:lnTo>
                  <a:pt x="562356" y="565404"/>
                </a:lnTo>
                <a:lnTo>
                  <a:pt x="571500" y="562356"/>
                </a:lnTo>
                <a:lnTo>
                  <a:pt x="579119" y="560832"/>
                </a:lnTo>
                <a:lnTo>
                  <a:pt x="588263" y="557783"/>
                </a:lnTo>
                <a:lnTo>
                  <a:pt x="595883" y="554736"/>
                </a:lnTo>
                <a:lnTo>
                  <a:pt x="603503" y="551688"/>
                </a:lnTo>
                <a:lnTo>
                  <a:pt x="612647" y="550163"/>
                </a:lnTo>
                <a:lnTo>
                  <a:pt x="620268" y="547115"/>
                </a:lnTo>
                <a:lnTo>
                  <a:pt x="627888" y="544068"/>
                </a:lnTo>
                <a:lnTo>
                  <a:pt x="637032" y="541019"/>
                </a:lnTo>
                <a:lnTo>
                  <a:pt x="644651" y="539495"/>
                </a:lnTo>
                <a:lnTo>
                  <a:pt x="652271" y="536448"/>
                </a:lnTo>
                <a:lnTo>
                  <a:pt x="661415" y="533400"/>
                </a:lnTo>
                <a:lnTo>
                  <a:pt x="669036" y="530351"/>
                </a:lnTo>
                <a:lnTo>
                  <a:pt x="678180" y="528827"/>
                </a:lnTo>
                <a:lnTo>
                  <a:pt x="685800" y="525780"/>
                </a:lnTo>
                <a:lnTo>
                  <a:pt x="693419" y="522731"/>
                </a:lnTo>
                <a:lnTo>
                  <a:pt x="702563" y="519683"/>
                </a:lnTo>
                <a:lnTo>
                  <a:pt x="710183" y="518160"/>
                </a:lnTo>
                <a:lnTo>
                  <a:pt x="717803" y="515112"/>
                </a:lnTo>
                <a:lnTo>
                  <a:pt x="726947" y="512063"/>
                </a:lnTo>
                <a:lnTo>
                  <a:pt x="734568" y="510539"/>
                </a:lnTo>
                <a:lnTo>
                  <a:pt x="742188" y="507492"/>
                </a:lnTo>
                <a:lnTo>
                  <a:pt x="751332" y="504444"/>
                </a:lnTo>
                <a:lnTo>
                  <a:pt x="758951" y="501395"/>
                </a:lnTo>
                <a:lnTo>
                  <a:pt x="766571" y="499871"/>
                </a:lnTo>
                <a:lnTo>
                  <a:pt x="775715" y="496824"/>
                </a:lnTo>
                <a:lnTo>
                  <a:pt x="783336" y="493775"/>
                </a:lnTo>
                <a:lnTo>
                  <a:pt x="792480" y="492251"/>
                </a:lnTo>
                <a:lnTo>
                  <a:pt x="800100" y="489204"/>
                </a:lnTo>
                <a:lnTo>
                  <a:pt x="807719" y="486156"/>
                </a:lnTo>
                <a:lnTo>
                  <a:pt x="816863" y="484631"/>
                </a:lnTo>
                <a:lnTo>
                  <a:pt x="824483" y="481583"/>
                </a:lnTo>
                <a:lnTo>
                  <a:pt x="832103" y="478536"/>
                </a:lnTo>
                <a:lnTo>
                  <a:pt x="841247" y="477012"/>
                </a:lnTo>
                <a:lnTo>
                  <a:pt x="848868" y="473963"/>
                </a:lnTo>
                <a:lnTo>
                  <a:pt x="856488" y="470915"/>
                </a:lnTo>
                <a:lnTo>
                  <a:pt x="865632" y="469392"/>
                </a:lnTo>
                <a:lnTo>
                  <a:pt x="873251" y="466344"/>
                </a:lnTo>
                <a:lnTo>
                  <a:pt x="880871" y="464819"/>
                </a:lnTo>
                <a:lnTo>
                  <a:pt x="890015" y="461771"/>
                </a:lnTo>
                <a:lnTo>
                  <a:pt x="897636" y="458724"/>
                </a:lnTo>
                <a:lnTo>
                  <a:pt x="906780" y="457200"/>
                </a:lnTo>
                <a:lnTo>
                  <a:pt x="914400" y="454151"/>
                </a:lnTo>
                <a:lnTo>
                  <a:pt x="922019" y="452627"/>
                </a:lnTo>
                <a:lnTo>
                  <a:pt x="931163" y="449580"/>
                </a:lnTo>
                <a:lnTo>
                  <a:pt x="938783" y="446531"/>
                </a:lnTo>
                <a:lnTo>
                  <a:pt x="946403" y="445007"/>
                </a:lnTo>
                <a:lnTo>
                  <a:pt x="955547" y="441960"/>
                </a:lnTo>
                <a:lnTo>
                  <a:pt x="963168" y="440436"/>
                </a:lnTo>
                <a:lnTo>
                  <a:pt x="970788" y="437388"/>
                </a:lnTo>
                <a:lnTo>
                  <a:pt x="979932" y="434339"/>
                </a:lnTo>
                <a:lnTo>
                  <a:pt x="987551" y="432815"/>
                </a:lnTo>
                <a:lnTo>
                  <a:pt x="995171" y="429768"/>
                </a:lnTo>
                <a:lnTo>
                  <a:pt x="1004315" y="428244"/>
                </a:lnTo>
                <a:lnTo>
                  <a:pt x="1011936" y="425195"/>
                </a:lnTo>
                <a:lnTo>
                  <a:pt x="1021080" y="423671"/>
                </a:lnTo>
                <a:lnTo>
                  <a:pt x="1028700" y="420624"/>
                </a:lnTo>
                <a:lnTo>
                  <a:pt x="1036319" y="417575"/>
                </a:lnTo>
                <a:lnTo>
                  <a:pt x="1045463" y="416051"/>
                </a:lnTo>
                <a:lnTo>
                  <a:pt x="1053083" y="413004"/>
                </a:lnTo>
                <a:lnTo>
                  <a:pt x="1060703" y="411480"/>
                </a:lnTo>
                <a:lnTo>
                  <a:pt x="1069847" y="408431"/>
                </a:lnTo>
                <a:lnTo>
                  <a:pt x="1077468" y="406907"/>
                </a:lnTo>
                <a:lnTo>
                  <a:pt x="1085088" y="403860"/>
                </a:lnTo>
                <a:lnTo>
                  <a:pt x="1094232" y="402336"/>
                </a:lnTo>
                <a:lnTo>
                  <a:pt x="1101852" y="399288"/>
                </a:lnTo>
                <a:lnTo>
                  <a:pt x="1110995" y="397763"/>
                </a:lnTo>
                <a:lnTo>
                  <a:pt x="1118615" y="394715"/>
                </a:lnTo>
                <a:lnTo>
                  <a:pt x="1126236" y="393192"/>
                </a:lnTo>
                <a:lnTo>
                  <a:pt x="1135380" y="390144"/>
                </a:lnTo>
                <a:lnTo>
                  <a:pt x="1143000" y="388619"/>
                </a:lnTo>
                <a:lnTo>
                  <a:pt x="1150620" y="385571"/>
                </a:lnTo>
                <a:lnTo>
                  <a:pt x="1159764" y="384048"/>
                </a:lnTo>
                <a:lnTo>
                  <a:pt x="1167383" y="381000"/>
                </a:lnTo>
                <a:lnTo>
                  <a:pt x="1175003" y="379475"/>
                </a:lnTo>
                <a:lnTo>
                  <a:pt x="1184147" y="376427"/>
                </a:lnTo>
                <a:lnTo>
                  <a:pt x="1191768" y="374904"/>
                </a:lnTo>
                <a:lnTo>
                  <a:pt x="1199388" y="371856"/>
                </a:lnTo>
                <a:lnTo>
                  <a:pt x="1208532" y="370331"/>
                </a:lnTo>
                <a:lnTo>
                  <a:pt x="1216152" y="368807"/>
                </a:lnTo>
                <a:lnTo>
                  <a:pt x="1225295" y="365760"/>
                </a:lnTo>
                <a:lnTo>
                  <a:pt x="1232915" y="364236"/>
                </a:lnTo>
                <a:lnTo>
                  <a:pt x="1240536" y="361188"/>
                </a:lnTo>
                <a:lnTo>
                  <a:pt x="1249680" y="359663"/>
                </a:lnTo>
                <a:lnTo>
                  <a:pt x="1257300" y="356615"/>
                </a:lnTo>
                <a:lnTo>
                  <a:pt x="1264920" y="355092"/>
                </a:lnTo>
                <a:lnTo>
                  <a:pt x="1274064" y="353568"/>
                </a:lnTo>
                <a:lnTo>
                  <a:pt x="1281683" y="350519"/>
                </a:lnTo>
                <a:lnTo>
                  <a:pt x="1289303" y="348995"/>
                </a:lnTo>
                <a:lnTo>
                  <a:pt x="1298447" y="345948"/>
                </a:lnTo>
                <a:lnTo>
                  <a:pt x="1306068" y="344424"/>
                </a:lnTo>
                <a:lnTo>
                  <a:pt x="1313688" y="342900"/>
                </a:lnTo>
                <a:lnTo>
                  <a:pt x="1322832" y="339851"/>
                </a:lnTo>
                <a:lnTo>
                  <a:pt x="1330452" y="338327"/>
                </a:lnTo>
                <a:lnTo>
                  <a:pt x="1339595" y="335280"/>
                </a:lnTo>
                <a:lnTo>
                  <a:pt x="1347215" y="333756"/>
                </a:lnTo>
                <a:lnTo>
                  <a:pt x="1354836" y="332231"/>
                </a:lnTo>
                <a:lnTo>
                  <a:pt x="1363980" y="329183"/>
                </a:lnTo>
                <a:lnTo>
                  <a:pt x="1371600" y="327660"/>
                </a:lnTo>
                <a:lnTo>
                  <a:pt x="1379220" y="324612"/>
                </a:lnTo>
                <a:lnTo>
                  <a:pt x="1388364" y="323088"/>
                </a:lnTo>
                <a:lnTo>
                  <a:pt x="1395983" y="321563"/>
                </a:lnTo>
                <a:lnTo>
                  <a:pt x="1403603" y="318515"/>
                </a:lnTo>
                <a:lnTo>
                  <a:pt x="1412747" y="316992"/>
                </a:lnTo>
                <a:lnTo>
                  <a:pt x="1420368" y="315468"/>
                </a:lnTo>
                <a:lnTo>
                  <a:pt x="1427988" y="312419"/>
                </a:lnTo>
                <a:lnTo>
                  <a:pt x="1437132" y="310895"/>
                </a:lnTo>
                <a:lnTo>
                  <a:pt x="1444752" y="309371"/>
                </a:lnTo>
                <a:lnTo>
                  <a:pt x="1453896" y="306324"/>
                </a:lnTo>
                <a:lnTo>
                  <a:pt x="1461515" y="304800"/>
                </a:lnTo>
                <a:lnTo>
                  <a:pt x="1469136" y="303275"/>
                </a:lnTo>
                <a:lnTo>
                  <a:pt x="1478279" y="300227"/>
                </a:lnTo>
                <a:lnTo>
                  <a:pt x="1485900" y="298704"/>
                </a:lnTo>
                <a:lnTo>
                  <a:pt x="1493519" y="297180"/>
                </a:lnTo>
                <a:lnTo>
                  <a:pt x="1502664" y="295656"/>
                </a:lnTo>
                <a:lnTo>
                  <a:pt x="1510284" y="292607"/>
                </a:lnTo>
                <a:lnTo>
                  <a:pt x="1517903" y="291083"/>
                </a:lnTo>
                <a:lnTo>
                  <a:pt x="1527048" y="289560"/>
                </a:lnTo>
                <a:lnTo>
                  <a:pt x="1534667" y="286512"/>
                </a:lnTo>
                <a:lnTo>
                  <a:pt x="1543812" y="284988"/>
                </a:lnTo>
                <a:lnTo>
                  <a:pt x="1551431" y="283463"/>
                </a:lnTo>
                <a:lnTo>
                  <a:pt x="1559052" y="281939"/>
                </a:lnTo>
                <a:lnTo>
                  <a:pt x="1568196" y="278892"/>
                </a:lnTo>
                <a:lnTo>
                  <a:pt x="1575815" y="277368"/>
                </a:lnTo>
                <a:lnTo>
                  <a:pt x="1583436" y="275844"/>
                </a:lnTo>
                <a:lnTo>
                  <a:pt x="1592579" y="274319"/>
                </a:lnTo>
                <a:lnTo>
                  <a:pt x="1600200" y="271271"/>
                </a:lnTo>
                <a:lnTo>
                  <a:pt x="1607819" y="269748"/>
                </a:lnTo>
                <a:lnTo>
                  <a:pt x="1616964" y="268224"/>
                </a:lnTo>
                <a:lnTo>
                  <a:pt x="1624584" y="266700"/>
                </a:lnTo>
                <a:lnTo>
                  <a:pt x="1632203" y="263651"/>
                </a:lnTo>
                <a:lnTo>
                  <a:pt x="1641348" y="262127"/>
                </a:lnTo>
                <a:lnTo>
                  <a:pt x="1648967" y="260604"/>
                </a:lnTo>
                <a:lnTo>
                  <a:pt x="1658112" y="259080"/>
                </a:lnTo>
                <a:lnTo>
                  <a:pt x="1665731" y="256031"/>
                </a:lnTo>
                <a:lnTo>
                  <a:pt x="1673352" y="254507"/>
                </a:lnTo>
                <a:lnTo>
                  <a:pt x="1682496" y="252983"/>
                </a:lnTo>
                <a:lnTo>
                  <a:pt x="1690115" y="251460"/>
                </a:lnTo>
                <a:lnTo>
                  <a:pt x="1697736" y="249936"/>
                </a:lnTo>
                <a:lnTo>
                  <a:pt x="1706879" y="246887"/>
                </a:lnTo>
                <a:lnTo>
                  <a:pt x="1714500" y="245363"/>
                </a:lnTo>
                <a:lnTo>
                  <a:pt x="1722119" y="243839"/>
                </a:lnTo>
                <a:lnTo>
                  <a:pt x="1731264" y="242315"/>
                </a:lnTo>
                <a:lnTo>
                  <a:pt x="1738884" y="240792"/>
                </a:lnTo>
                <a:lnTo>
                  <a:pt x="1746503" y="239268"/>
                </a:lnTo>
                <a:lnTo>
                  <a:pt x="1755648" y="236219"/>
                </a:lnTo>
                <a:lnTo>
                  <a:pt x="1763267" y="234695"/>
                </a:lnTo>
                <a:lnTo>
                  <a:pt x="1772412" y="233171"/>
                </a:lnTo>
                <a:lnTo>
                  <a:pt x="1780031" y="231648"/>
                </a:lnTo>
                <a:lnTo>
                  <a:pt x="1787652" y="230124"/>
                </a:lnTo>
                <a:lnTo>
                  <a:pt x="1796796" y="228600"/>
                </a:lnTo>
                <a:lnTo>
                  <a:pt x="1804415" y="227075"/>
                </a:lnTo>
                <a:lnTo>
                  <a:pt x="1812036" y="224027"/>
                </a:lnTo>
                <a:lnTo>
                  <a:pt x="1821179" y="222504"/>
                </a:lnTo>
                <a:lnTo>
                  <a:pt x="1828800" y="220980"/>
                </a:lnTo>
                <a:lnTo>
                  <a:pt x="1836419" y="219456"/>
                </a:lnTo>
                <a:lnTo>
                  <a:pt x="1845564" y="217931"/>
                </a:lnTo>
                <a:lnTo>
                  <a:pt x="1853184" y="216407"/>
                </a:lnTo>
                <a:lnTo>
                  <a:pt x="1862327" y="214883"/>
                </a:lnTo>
                <a:lnTo>
                  <a:pt x="1869948" y="213360"/>
                </a:lnTo>
                <a:lnTo>
                  <a:pt x="1877567" y="210312"/>
                </a:lnTo>
                <a:lnTo>
                  <a:pt x="1886712" y="208787"/>
                </a:lnTo>
                <a:lnTo>
                  <a:pt x="1894331" y="207263"/>
                </a:lnTo>
                <a:lnTo>
                  <a:pt x="1901952" y="205739"/>
                </a:lnTo>
                <a:lnTo>
                  <a:pt x="1911096" y="204215"/>
                </a:lnTo>
                <a:lnTo>
                  <a:pt x="1918715" y="202692"/>
                </a:lnTo>
                <a:lnTo>
                  <a:pt x="1926336" y="201168"/>
                </a:lnTo>
                <a:lnTo>
                  <a:pt x="1935479" y="199644"/>
                </a:lnTo>
                <a:lnTo>
                  <a:pt x="1943100" y="198119"/>
                </a:lnTo>
                <a:lnTo>
                  <a:pt x="1950719" y="196595"/>
                </a:lnTo>
                <a:lnTo>
                  <a:pt x="1959864" y="195071"/>
                </a:lnTo>
                <a:lnTo>
                  <a:pt x="1967484" y="193548"/>
                </a:lnTo>
                <a:lnTo>
                  <a:pt x="1976627" y="192024"/>
                </a:lnTo>
                <a:lnTo>
                  <a:pt x="1984248" y="190500"/>
                </a:lnTo>
                <a:lnTo>
                  <a:pt x="1991867" y="188975"/>
                </a:lnTo>
                <a:lnTo>
                  <a:pt x="2001012" y="187451"/>
                </a:lnTo>
                <a:lnTo>
                  <a:pt x="2008631" y="184404"/>
                </a:lnTo>
                <a:lnTo>
                  <a:pt x="2016252" y="182880"/>
                </a:lnTo>
                <a:lnTo>
                  <a:pt x="2025396" y="181356"/>
                </a:lnTo>
                <a:lnTo>
                  <a:pt x="2033015" y="179831"/>
                </a:lnTo>
                <a:lnTo>
                  <a:pt x="2040636" y="178307"/>
                </a:lnTo>
                <a:lnTo>
                  <a:pt x="2049779" y="176783"/>
                </a:lnTo>
                <a:lnTo>
                  <a:pt x="2057400" y="175260"/>
                </a:lnTo>
                <a:lnTo>
                  <a:pt x="2065019" y="173736"/>
                </a:lnTo>
                <a:lnTo>
                  <a:pt x="2074164" y="172212"/>
                </a:lnTo>
                <a:lnTo>
                  <a:pt x="2081784" y="170687"/>
                </a:lnTo>
                <a:lnTo>
                  <a:pt x="2090927" y="169163"/>
                </a:lnTo>
                <a:lnTo>
                  <a:pt x="2098548" y="167639"/>
                </a:lnTo>
                <a:lnTo>
                  <a:pt x="2106167" y="166115"/>
                </a:lnTo>
                <a:lnTo>
                  <a:pt x="2115312" y="164592"/>
                </a:lnTo>
                <a:lnTo>
                  <a:pt x="2122931" y="164592"/>
                </a:lnTo>
                <a:lnTo>
                  <a:pt x="2130552" y="163068"/>
                </a:lnTo>
                <a:lnTo>
                  <a:pt x="2139696" y="161544"/>
                </a:lnTo>
                <a:lnTo>
                  <a:pt x="2147316" y="160019"/>
                </a:lnTo>
                <a:lnTo>
                  <a:pt x="2154936" y="158495"/>
                </a:lnTo>
                <a:lnTo>
                  <a:pt x="2164079" y="156971"/>
                </a:lnTo>
                <a:lnTo>
                  <a:pt x="2171700" y="155448"/>
                </a:lnTo>
                <a:lnTo>
                  <a:pt x="2179319" y="153924"/>
                </a:lnTo>
                <a:lnTo>
                  <a:pt x="2188464" y="152400"/>
                </a:lnTo>
                <a:lnTo>
                  <a:pt x="2196084" y="150875"/>
                </a:lnTo>
                <a:lnTo>
                  <a:pt x="2205228" y="149351"/>
                </a:lnTo>
                <a:lnTo>
                  <a:pt x="2212848" y="147827"/>
                </a:lnTo>
                <a:lnTo>
                  <a:pt x="2220467" y="146304"/>
                </a:lnTo>
                <a:lnTo>
                  <a:pt x="2229612" y="144780"/>
                </a:lnTo>
                <a:lnTo>
                  <a:pt x="2237231" y="143256"/>
                </a:lnTo>
                <a:lnTo>
                  <a:pt x="2244852" y="143256"/>
                </a:lnTo>
                <a:lnTo>
                  <a:pt x="2253996" y="141731"/>
                </a:lnTo>
                <a:lnTo>
                  <a:pt x="2261616" y="140207"/>
                </a:lnTo>
                <a:lnTo>
                  <a:pt x="2269236" y="138683"/>
                </a:lnTo>
                <a:lnTo>
                  <a:pt x="2278379" y="137160"/>
                </a:lnTo>
                <a:lnTo>
                  <a:pt x="2286000" y="135636"/>
                </a:lnTo>
                <a:lnTo>
                  <a:pt x="2295143" y="134112"/>
                </a:lnTo>
                <a:lnTo>
                  <a:pt x="2302764" y="132587"/>
                </a:lnTo>
                <a:lnTo>
                  <a:pt x="2310384" y="131063"/>
                </a:lnTo>
                <a:lnTo>
                  <a:pt x="2319528" y="131063"/>
                </a:lnTo>
                <a:lnTo>
                  <a:pt x="2327148" y="129539"/>
                </a:lnTo>
                <a:lnTo>
                  <a:pt x="2334767" y="128015"/>
                </a:lnTo>
                <a:lnTo>
                  <a:pt x="2343912" y="126492"/>
                </a:lnTo>
                <a:lnTo>
                  <a:pt x="2351531" y="124968"/>
                </a:lnTo>
                <a:lnTo>
                  <a:pt x="2359152" y="123443"/>
                </a:lnTo>
                <a:lnTo>
                  <a:pt x="2368296" y="121919"/>
                </a:lnTo>
                <a:lnTo>
                  <a:pt x="2375916" y="121919"/>
                </a:lnTo>
                <a:lnTo>
                  <a:pt x="2383536" y="120395"/>
                </a:lnTo>
                <a:lnTo>
                  <a:pt x="2392679" y="118872"/>
                </a:lnTo>
                <a:lnTo>
                  <a:pt x="2400300" y="117348"/>
                </a:lnTo>
                <a:lnTo>
                  <a:pt x="2409443" y="115824"/>
                </a:lnTo>
                <a:lnTo>
                  <a:pt x="2417064" y="115824"/>
                </a:lnTo>
                <a:lnTo>
                  <a:pt x="2424684" y="114300"/>
                </a:lnTo>
                <a:lnTo>
                  <a:pt x="2433828" y="112775"/>
                </a:lnTo>
                <a:lnTo>
                  <a:pt x="2441448" y="111251"/>
                </a:lnTo>
                <a:lnTo>
                  <a:pt x="2449067" y="109727"/>
                </a:lnTo>
                <a:lnTo>
                  <a:pt x="2458212" y="109727"/>
                </a:lnTo>
                <a:lnTo>
                  <a:pt x="2465831" y="108203"/>
                </a:lnTo>
                <a:lnTo>
                  <a:pt x="2473452" y="106679"/>
                </a:lnTo>
                <a:lnTo>
                  <a:pt x="2482596" y="105155"/>
                </a:lnTo>
                <a:lnTo>
                  <a:pt x="2490216" y="103632"/>
                </a:lnTo>
                <a:lnTo>
                  <a:pt x="2497836" y="103632"/>
                </a:lnTo>
                <a:lnTo>
                  <a:pt x="2506979" y="102108"/>
                </a:lnTo>
                <a:lnTo>
                  <a:pt x="2514600" y="100584"/>
                </a:lnTo>
                <a:lnTo>
                  <a:pt x="2523743" y="99060"/>
                </a:lnTo>
                <a:lnTo>
                  <a:pt x="2531364" y="99060"/>
                </a:lnTo>
                <a:lnTo>
                  <a:pt x="2538984" y="97536"/>
                </a:lnTo>
                <a:lnTo>
                  <a:pt x="2548128" y="96012"/>
                </a:lnTo>
                <a:lnTo>
                  <a:pt x="2555748" y="94487"/>
                </a:lnTo>
                <a:lnTo>
                  <a:pt x="2563367" y="94487"/>
                </a:lnTo>
                <a:lnTo>
                  <a:pt x="2572512" y="92963"/>
                </a:lnTo>
                <a:lnTo>
                  <a:pt x="2580131" y="91439"/>
                </a:lnTo>
                <a:lnTo>
                  <a:pt x="2587752" y="89915"/>
                </a:lnTo>
                <a:lnTo>
                  <a:pt x="2596896" y="89915"/>
                </a:lnTo>
                <a:lnTo>
                  <a:pt x="2604516" y="88391"/>
                </a:lnTo>
                <a:lnTo>
                  <a:pt x="2612136" y="86867"/>
                </a:lnTo>
                <a:lnTo>
                  <a:pt x="2621279" y="86867"/>
                </a:lnTo>
                <a:lnTo>
                  <a:pt x="2628900" y="85343"/>
                </a:lnTo>
                <a:lnTo>
                  <a:pt x="2638043" y="83820"/>
                </a:lnTo>
                <a:lnTo>
                  <a:pt x="2645664" y="82296"/>
                </a:lnTo>
                <a:lnTo>
                  <a:pt x="2653284" y="82296"/>
                </a:lnTo>
                <a:lnTo>
                  <a:pt x="2662428" y="80772"/>
                </a:lnTo>
                <a:lnTo>
                  <a:pt x="2670048" y="79248"/>
                </a:lnTo>
                <a:lnTo>
                  <a:pt x="2677667" y="79248"/>
                </a:lnTo>
                <a:lnTo>
                  <a:pt x="2686812" y="77724"/>
                </a:lnTo>
                <a:lnTo>
                  <a:pt x="2694431" y="76200"/>
                </a:lnTo>
                <a:lnTo>
                  <a:pt x="2702052" y="76200"/>
                </a:lnTo>
                <a:lnTo>
                  <a:pt x="2711196" y="74675"/>
                </a:lnTo>
                <a:lnTo>
                  <a:pt x="2718816" y="73151"/>
                </a:lnTo>
                <a:lnTo>
                  <a:pt x="2727960" y="73151"/>
                </a:lnTo>
                <a:lnTo>
                  <a:pt x="2735579" y="71627"/>
                </a:lnTo>
                <a:lnTo>
                  <a:pt x="2743200" y="71627"/>
                </a:lnTo>
                <a:lnTo>
                  <a:pt x="2752343" y="70103"/>
                </a:lnTo>
                <a:lnTo>
                  <a:pt x="2759964" y="68579"/>
                </a:lnTo>
                <a:lnTo>
                  <a:pt x="2767584" y="68579"/>
                </a:lnTo>
                <a:lnTo>
                  <a:pt x="2776728" y="67055"/>
                </a:lnTo>
                <a:lnTo>
                  <a:pt x="2784348" y="65532"/>
                </a:lnTo>
                <a:lnTo>
                  <a:pt x="2791967" y="65532"/>
                </a:lnTo>
                <a:lnTo>
                  <a:pt x="2801112" y="64008"/>
                </a:lnTo>
                <a:lnTo>
                  <a:pt x="2808731" y="64008"/>
                </a:lnTo>
                <a:lnTo>
                  <a:pt x="2816352" y="62484"/>
                </a:lnTo>
                <a:lnTo>
                  <a:pt x="2825496" y="60960"/>
                </a:lnTo>
                <a:lnTo>
                  <a:pt x="2833116" y="60960"/>
                </a:lnTo>
                <a:lnTo>
                  <a:pt x="2842260" y="59436"/>
                </a:lnTo>
                <a:lnTo>
                  <a:pt x="2849879" y="59436"/>
                </a:lnTo>
                <a:lnTo>
                  <a:pt x="2857500" y="57912"/>
                </a:lnTo>
                <a:lnTo>
                  <a:pt x="2866643" y="56387"/>
                </a:lnTo>
                <a:lnTo>
                  <a:pt x="2874264" y="56387"/>
                </a:lnTo>
                <a:lnTo>
                  <a:pt x="2881884" y="54863"/>
                </a:lnTo>
                <a:lnTo>
                  <a:pt x="2891028" y="54863"/>
                </a:lnTo>
                <a:lnTo>
                  <a:pt x="2898648" y="53339"/>
                </a:lnTo>
                <a:lnTo>
                  <a:pt x="2906267" y="53339"/>
                </a:lnTo>
                <a:lnTo>
                  <a:pt x="2915412" y="51815"/>
                </a:lnTo>
                <a:lnTo>
                  <a:pt x="2923031" y="51815"/>
                </a:lnTo>
                <a:lnTo>
                  <a:pt x="2930652" y="50291"/>
                </a:lnTo>
                <a:lnTo>
                  <a:pt x="2939796" y="48767"/>
                </a:lnTo>
                <a:lnTo>
                  <a:pt x="2947416" y="48767"/>
                </a:lnTo>
                <a:lnTo>
                  <a:pt x="2956560" y="47243"/>
                </a:lnTo>
                <a:lnTo>
                  <a:pt x="2964179" y="47243"/>
                </a:lnTo>
                <a:lnTo>
                  <a:pt x="2971800" y="45720"/>
                </a:lnTo>
                <a:lnTo>
                  <a:pt x="2980943" y="45720"/>
                </a:lnTo>
                <a:lnTo>
                  <a:pt x="2988564" y="44196"/>
                </a:lnTo>
                <a:lnTo>
                  <a:pt x="2996184" y="44196"/>
                </a:lnTo>
                <a:lnTo>
                  <a:pt x="3005328" y="42672"/>
                </a:lnTo>
                <a:lnTo>
                  <a:pt x="3012948" y="42672"/>
                </a:lnTo>
                <a:lnTo>
                  <a:pt x="3020567" y="41148"/>
                </a:lnTo>
                <a:lnTo>
                  <a:pt x="3029712" y="41148"/>
                </a:lnTo>
                <a:lnTo>
                  <a:pt x="3037331" y="39624"/>
                </a:lnTo>
                <a:lnTo>
                  <a:pt x="3046476" y="39624"/>
                </a:lnTo>
                <a:lnTo>
                  <a:pt x="3054096" y="38100"/>
                </a:lnTo>
                <a:lnTo>
                  <a:pt x="3061716" y="38100"/>
                </a:lnTo>
                <a:lnTo>
                  <a:pt x="3070860" y="36575"/>
                </a:lnTo>
                <a:lnTo>
                  <a:pt x="3078479" y="36575"/>
                </a:lnTo>
                <a:lnTo>
                  <a:pt x="3086100" y="36575"/>
                </a:lnTo>
                <a:lnTo>
                  <a:pt x="3095243" y="35051"/>
                </a:lnTo>
                <a:lnTo>
                  <a:pt x="3102864" y="35051"/>
                </a:lnTo>
                <a:lnTo>
                  <a:pt x="3110484" y="33527"/>
                </a:lnTo>
                <a:lnTo>
                  <a:pt x="3119628" y="33527"/>
                </a:lnTo>
                <a:lnTo>
                  <a:pt x="3127248" y="32003"/>
                </a:lnTo>
                <a:lnTo>
                  <a:pt x="3134867" y="32003"/>
                </a:lnTo>
                <a:lnTo>
                  <a:pt x="3144012" y="30479"/>
                </a:lnTo>
                <a:lnTo>
                  <a:pt x="3151631" y="30479"/>
                </a:lnTo>
                <a:lnTo>
                  <a:pt x="3160776" y="30479"/>
                </a:lnTo>
                <a:lnTo>
                  <a:pt x="3168396" y="28955"/>
                </a:lnTo>
                <a:lnTo>
                  <a:pt x="3176016" y="28955"/>
                </a:lnTo>
                <a:lnTo>
                  <a:pt x="3185160" y="27432"/>
                </a:lnTo>
                <a:lnTo>
                  <a:pt x="3192779" y="27432"/>
                </a:lnTo>
                <a:lnTo>
                  <a:pt x="3200400" y="27432"/>
                </a:lnTo>
                <a:lnTo>
                  <a:pt x="3209543" y="25908"/>
                </a:lnTo>
                <a:lnTo>
                  <a:pt x="3217164" y="25908"/>
                </a:lnTo>
                <a:lnTo>
                  <a:pt x="3224784" y="24384"/>
                </a:lnTo>
                <a:lnTo>
                  <a:pt x="3233928" y="24384"/>
                </a:lnTo>
                <a:lnTo>
                  <a:pt x="3241548" y="24384"/>
                </a:lnTo>
                <a:lnTo>
                  <a:pt x="3249167" y="22860"/>
                </a:lnTo>
                <a:lnTo>
                  <a:pt x="3258312" y="22860"/>
                </a:lnTo>
                <a:lnTo>
                  <a:pt x="3265931" y="22860"/>
                </a:lnTo>
                <a:lnTo>
                  <a:pt x="3275076" y="21336"/>
                </a:lnTo>
                <a:lnTo>
                  <a:pt x="3282696" y="21336"/>
                </a:lnTo>
                <a:lnTo>
                  <a:pt x="3290316" y="19812"/>
                </a:lnTo>
                <a:lnTo>
                  <a:pt x="3299460" y="19812"/>
                </a:lnTo>
                <a:lnTo>
                  <a:pt x="3307079" y="19812"/>
                </a:lnTo>
                <a:lnTo>
                  <a:pt x="3314700" y="18287"/>
                </a:lnTo>
                <a:lnTo>
                  <a:pt x="3323843" y="18287"/>
                </a:lnTo>
                <a:lnTo>
                  <a:pt x="3331464" y="18287"/>
                </a:lnTo>
                <a:lnTo>
                  <a:pt x="3339084" y="16763"/>
                </a:lnTo>
                <a:lnTo>
                  <a:pt x="3348228" y="16763"/>
                </a:lnTo>
                <a:lnTo>
                  <a:pt x="3355848" y="16763"/>
                </a:lnTo>
                <a:lnTo>
                  <a:pt x="3363467" y="16763"/>
                </a:lnTo>
                <a:lnTo>
                  <a:pt x="3372612" y="15239"/>
                </a:lnTo>
                <a:lnTo>
                  <a:pt x="3380231" y="15239"/>
                </a:lnTo>
                <a:lnTo>
                  <a:pt x="3389376" y="15239"/>
                </a:lnTo>
                <a:lnTo>
                  <a:pt x="3396996" y="13715"/>
                </a:lnTo>
                <a:lnTo>
                  <a:pt x="3404616" y="13715"/>
                </a:lnTo>
                <a:lnTo>
                  <a:pt x="3413760" y="13715"/>
                </a:lnTo>
                <a:lnTo>
                  <a:pt x="3421379" y="12191"/>
                </a:lnTo>
                <a:lnTo>
                  <a:pt x="3429000" y="12191"/>
                </a:lnTo>
                <a:lnTo>
                  <a:pt x="3438143" y="12191"/>
                </a:lnTo>
                <a:lnTo>
                  <a:pt x="3445764" y="12191"/>
                </a:lnTo>
                <a:lnTo>
                  <a:pt x="3453384" y="10667"/>
                </a:lnTo>
                <a:lnTo>
                  <a:pt x="3462528" y="10667"/>
                </a:lnTo>
                <a:lnTo>
                  <a:pt x="3470148" y="10667"/>
                </a:lnTo>
                <a:lnTo>
                  <a:pt x="3479291" y="10667"/>
                </a:lnTo>
                <a:lnTo>
                  <a:pt x="3486912" y="9143"/>
                </a:lnTo>
                <a:lnTo>
                  <a:pt x="3494531" y="9143"/>
                </a:lnTo>
                <a:lnTo>
                  <a:pt x="3503676" y="9143"/>
                </a:lnTo>
                <a:lnTo>
                  <a:pt x="3511296" y="9143"/>
                </a:lnTo>
                <a:lnTo>
                  <a:pt x="3518916" y="7620"/>
                </a:lnTo>
                <a:lnTo>
                  <a:pt x="3528060" y="7620"/>
                </a:lnTo>
                <a:lnTo>
                  <a:pt x="3535679" y="7620"/>
                </a:lnTo>
                <a:lnTo>
                  <a:pt x="3543300" y="7620"/>
                </a:lnTo>
                <a:lnTo>
                  <a:pt x="3552443" y="7620"/>
                </a:lnTo>
                <a:lnTo>
                  <a:pt x="3560064" y="6096"/>
                </a:lnTo>
                <a:lnTo>
                  <a:pt x="3567684" y="6096"/>
                </a:lnTo>
                <a:lnTo>
                  <a:pt x="3576828" y="6096"/>
                </a:lnTo>
                <a:lnTo>
                  <a:pt x="3584448" y="6096"/>
                </a:lnTo>
                <a:lnTo>
                  <a:pt x="3593591" y="6096"/>
                </a:lnTo>
                <a:lnTo>
                  <a:pt x="3601212" y="4572"/>
                </a:lnTo>
                <a:lnTo>
                  <a:pt x="3642360" y="4572"/>
                </a:lnTo>
                <a:lnTo>
                  <a:pt x="3649979" y="3048"/>
                </a:lnTo>
                <a:lnTo>
                  <a:pt x="3698748" y="3048"/>
                </a:lnTo>
                <a:lnTo>
                  <a:pt x="3707891" y="1524"/>
                </a:lnTo>
                <a:lnTo>
                  <a:pt x="3764279" y="1524"/>
                </a:lnTo>
                <a:lnTo>
                  <a:pt x="3771900" y="0"/>
                </a:lnTo>
                <a:lnTo>
                  <a:pt x="4114800" y="0"/>
                </a:lnTo>
                <a:lnTo>
                  <a:pt x="4123943" y="1524"/>
                </a:lnTo>
                <a:lnTo>
                  <a:pt x="4189476" y="1524"/>
                </a:lnTo>
                <a:lnTo>
                  <a:pt x="4197096" y="3048"/>
                </a:lnTo>
                <a:lnTo>
                  <a:pt x="4245864" y="3048"/>
                </a:lnTo>
                <a:lnTo>
                  <a:pt x="4255008" y="4572"/>
                </a:lnTo>
                <a:lnTo>
                  <a:pt x="4294632" y="4572"/>
                </a:lnTo>
                <a:lnTo>
                  <a:pt x="4303776" y="6096"/>
                </a:lnTo>
                <a:lnTo>
                  <a:pt x="4311396" y="6096"/>
                </a:lnTo>
                <a:lnTo>
                  <a:pt x="4319016" y="6096"/>
                </a:lnTo>
                <a:lnTo>
                  <a:pt x="4328160" y="6096"/>
                </a:lnTo>
                <a:lnTo>
                  <a:pt x="4335780" y="6096"/>
                </a:lnTo>
                <a:lnTo>
                  <a:pt x="4344924" y="7620"/>
                </a:lnTo>
                <a:lnTo>
                  <a:pt x="4352544" y="7620"/>
                </a:lnTo>
                <a:lnTo>
                  <a:pt x="4360164" y="7620"/>
                </a:lnTo>
                <a:lnTo>
                  <a:pt x="4369308" y="7620"/>
                </a:lnTo>
                <a:lnTo>
                  <a:pt x="4376928" y="9143"/>
                </a:lnTo>
                <a:lnTo>
                  <a:pt x="4384548" y="9143"/>
                </a:lnTo>
                <a:lnTo>
                  <a:pt x="4393692" y="9143"/>
                </a:lnTo>
                <a:lnTo>
                  <a:pt x="4401312" y="9143"/>
                </a:lnTo>
                <a:lnTo>
                  <a:pt x="4408932" y="9143"/>
                </a:lnTo>
                <a:lnTo>
                  <a:pt x="4418076" y="10667"/>
                </a:lnTo>
                <a:lnTo>
                  <a:pt x="4425696" y="10667"/>
                </a:lnTo>
                <a:lnTo>
                  <a:pt x="4433316" y="10667"/>
                </a:lnTo>
                <a:lnTo>
                  <a:pt x="4442460" y="10667"/>
                </a:lnTo>
                <a:lnTo>
                  <a:pt x="4450080" y="12191"/>
                </a:lnTo>
                <a:lnTo>
                  <a:pt x="4459224" y="12191"/>
                </a:lnTo>
                <a:lnTo>
                  <a:pt x="4466844" y="12191"/>
                </a:lnTo>
                <a:lnTo>
                  <a:pt x="4474464" y="13715"/>
                </a:lnTo>
                <a:lnTo>
                  <a:pt x="4483608" y="13715"/>
                </a:lnTo>
                <a:lnTo>
                  <a:pt x="4491228" y="13715"/>
                </a:lnTo>
                <a:lnTo>
                  <a:pt x="4498848" y="13715"/>
                </a:lnTo>
                <a:lnTo>
                  <a:pt x="4507992" y="15239"/>
                </a:lnTo>
                <a:lnTo>
                  <a:pt x="4515612" y="15239"/>
                </a:lnTo>
                <a:lnTo>
                  <a:pt x="4523232" y="15239"/>
                </a:lnTo>
                <a:lnTo>
                  <a:pt x="4532376" y="16763"/>
                </a:lnTo>
                <a:lnTo>
                  <a:pt x="4539996" y="16763"/>
                </a:lnTo>
                <a:lnTo>
                  <a:pt x="4547616" y="16763"/>
                </a:lnTo>
                <a:lnTo>
                  <a:pt x="4556760" y="18287"/>
                </a:lnTo>
                <a:lnTo>
                  <a:pt x="4564380" y="18287"/>
                </a:lnTo>
                <a:lnTo>
                  <a:pt x="4573524" y="18287"/>
                </a:lnTo>
                <a:lnTo>
                  <a:pt x="4581144" y="19812"/>
                </a:lnTo>
                <a:lnTo>
                  <a:pt x="4588764" y="19812"/>
                </a:lnTo>
                <a:lnTo>
                  <a:pt x="4597908" y="19812"/>
                </a:lnTo>
                <a:lnTo>
                  <a:pt x="4605528" y="21336"/>
                </a:lnTo>
                <a:lnTo>
                  <a:pt x="4613148" y="21336"/>
                </a:lnTo>
                <a:lnTo>
                  <a:pt x="4622292" y="21336"/>
                </a:lnTo>
                <a:lnTo>
                  <a:pt x="4629912" y="22860"/>
                </a:lnTo>
                <a:lnTo>
                  <a:pt x="4637532" y="22860"/>
                </a:lnTo>
                <a:lnTo>
                  <a:pt x="4646676" y="22860"/>
                </a:lnTo>
                <a:lnTo>
                  <a:pt x="4654296" y="24384"/>
                </a:lnTo>
                <a:lnTo>
                  <a:pt x="4663440" y="24384"/>
                </a:lnTo>
                <a:lnTo>
                  <a:pt x="4671060" y="25908"/>
                </a:lnTo>
                <a:lnTo>
                  <a:pt x="4678680" y="25908"/>
                </a:lnTo>
                <a:lnTo>
                  <a:pt x="4687824" y="25908"/>
                </a:lnTo>
                <a:lnTo>
                  <a:pt x="4695444" y="27432"/>
                </a:lnTo>
                <a:lnTo>
                  <a:pt x="4703064" y="27432"/>
                </a:lnTo>
                <a:lnTo>
                  <a:pt x="4712208" y="28955"/>
                </a:lnTo>
                <a:lnTo>
                  <a:pt x="4719828" y="28955"/>
                </a:lnTo>
                <a:lnTo>
                  <a:pt x="4727447" y="28955"/>
                </a:lnTo>
                <a:lnTo>
                  <a:pt x="4736592" y="30479"/>
                </a:lnTo>
                <a:lnTo>
                  <a:pt x="4744212" y="30479"/>
                </a:lnTo>
                <a:lnTo>
                  <a:pt x="4751832" y="32003"/>
                </a:lnTo>
                <a:lnTo>
                  <a:pt x="4760975" y="32003"/>
                </a:lnTo>
                <a:lnTo>
                  <a:pt x="4768595" y="32003"/>
                </a:lnTo>
                <a:lnTo>
                  <a:pt x="4777740" y="33527"/>
                </a:lnTo>
                <a:lnTo>
                  <a:pt x="4785360" y="33527"/>
                </a:lnTo>
                <a:lnTo>
                  <a:pt x="4792980" y="35051"/>
                </a:lnTo>
                <a:lnTo>
                  <a:pt x="4802123" y="35051"/>
                </a:lnTo>
                <a:lnTo>
                  <a:pt x="4809744" y="36575"/>
                </a:lnTo>
                <a:lnTo>
                  <a:pt x="4817364" y="36575"/>
                </a:lnTo>
                <a:lnTo>
                  <a:pt x="4826508" y="38100"/>
                </a:lnTo>
                <a:lnTo>
                  <a:pt x="4834128" y="38100"/>
                </a:lnTo>
                <a:lnTo>
                  <a:pt x="4841747" y="39624"/>
                </a:lnTo>
                <a:lnTo>
                  <a:pt x="4850892" y="39624"/>
                </a:lnTo>
                <a:lnTo>
                  <a:pt x="4858512" y="41148"/>
                </a:lnTo>
                <a:lnTo>
                  <a:pt x="4866132" y="41148"/>
                </a:lnTo>
                <a:lnTo>
                  <a:pt x="4875275" y="41148"/>
                </a:lnTo>
                <a:lnTo>
                  <a:pt x="4882895" y="42672"/>
                </a:lnTo>
                <a:lnTo>
                  <a:pt x="4892040" y="42672"/>
                </a:lnTo>
                <a:lnTo>
                  <a:pt x="4899660" y="44196"/>
                </a:lnTo>
                <a:lnTo>
                  <a:pt x="4907280" y="44196"/>
                </a:lnTo>
                <a:lnTo>
                  <a:pt x="4916423" y="45720"/>
                </a:lnTo>
                <a:lnTo>
                  <a:pt x="4924044" y="47243"/>
                </a:lnTo>
                <a:lnTo>
                  <a:pt x="4931664" y="47243"/>
                </a:lnTo>
                <a:lnTo>
                  <a:pt x="4940808" y="48767"/>
                </a:lnTo>
                <a:lnTo>
                  <a:pt x="4948428" y="48767"/>
                </a:lnTo>
                <a:lnTo>
                  <a:pt x="4956047" y="50291"/>
                </a:lnTo>
                <a:lnTo>
                  <a:pt x="4965192" y="50291"/>
                </a:lnTo>
                <a:lnTo>
                  <a:pt x="4972812" y="51815"/>
                </a:lnTo>
                <a:lnTo>
                  <a:pt x="4981956" y="51815"/>
                </a:lnTo>
                <a:lnTo>
                  <a:pt x="4989575" y="53339"/>
                </a:lnTo>
                <a:lnTo>
                  <a:pt x="4997195" y="53339"/>
                </a:lnTo>
                <a:lnTo>
                  <a:pt x="5006340" y="54863"/>
                </a:lnTo>
                <a:lnTo>
                  <a:pt x="5013960" y="54863"/>
                </a:lnTo>
                <a:lnTo>
                  <a:pt x="5021580" y="56387"/>
                </a:lnTo>
                <a:lnTo>
                  <a:pt x="5030723" y="57912"/>
                </a:lnTo>
                <a:lnTo>
                  <a:pt x="5038344" y="57912"/>
                </a:lnTo>
                <a:lnTo>
                  <a:pt x="5045964" y="59436"/>
                </a:lnTo>
                <a:lnTo>
                  <a:pt x="5055108" y="59436"/>
                </a:lnTo>
                <a:lnTo>
                  <a:pt x="5062728" y="60960"/>
                </a:lnTo>
                <a:lnTo>
                  <a:pt x="5070347" y="62484"/>
                </a:lnTo>
                <a:lnTo>
                  <a:pt x="5079492" y="62484"/>
                </a:lnTo>
                <a:lnTo>
                  <a:pt x="5087112" y="64008"/>
                </a:lnTo>
                <a:lnTo>
                  <a:pt x="5096256" y="64008"/>
                </a:lnTo>
                <a:lnTo>
                  <a:pt x="5103875" y="65532"/>
                </a:lnTo>
                <a:lnTo>
                  <a:pt x="5111495" y="67055"/>
                </a:lnTo>
                <a:lnTo>
                  <a:pt x="5120640" y="67055"/>
                </a:lnTo>
                <a:lnTo>
                  <a:pt x="5128260" y="68579"/>
                </a:lnTo>
                <a:lnTo>
                  <a:pt x="5135880" y="68579"/>
                </a:lnTo>
                <a:lnTo>
                  <a:pt x="5145023" y="70103"/>
                </a:lnTo>
                <a:lnTo>
                  <a:pt x="5152644" y="71627"/>
                </a:lnTo>
                <a:lnTo>
                  <a:pt x="5160264" y="71627"/>
                </a:lnTo>
                <a:lnTo>
                  <a:pt x="5169408" y="73151"/>
                </a:lnTo>
                <a:lnTo>
                  <a:pt x="5177028" y="74675"/>
                </a:lnTo>
                <a:lnTo>
                  <a:pt x="5184647" y="74675"/>
                </a:lnTo>
                <a:lnTo>
                  <a:pt x="5193792" y="76200"/>
                </a:lnTo>
                <a:lnTo>
                  <a:pt x="5201412" y="77724"/>
                </a:lnTo>
                <a:lnTo>
                  <a:pt x="5210556" y="77724"/>
                </a:lnTo>
                <a:lnTo>
                  <a:pt x="5218175" y="79248"/>
                </a:lnTo>
                <a:lnTo>
                  <a:pt x="5225795" y="80772"/>
                </a:lnTo>
                <a:lnTo>
                  <a:pt x="5234940" y="80772"/>
                </a:lnTo>
                <a:lnTo>
                  <a:pt x="5242560" y="82296"/>
                </a:lnTo>
                <a:lnTo>
                  <a:pt x="5250180" y="83820"/>
                </a:lnTo>
                <a:lnTo>
                  <a:pt x="5259323" y="83820"/>
                </a:lnTo>
                <a:lnTo>
                  <a:pt x="5266944" y="85343"/>
                </a:lnTo>
                <a:lnTo>
                  <a:pt x="5274564" y="86867"/>
                </a:lnTo>
                <a:lnTo>
                  <a:pt x="5283708" y="88391"/>
                </a:lnTo>
                <a:lnTo>
                  <a:pt x="5291328" y="88391"/>
                </a:lnTo>
                <a:lnTo>
                  <a:pt x="5298947" y="89915"/>
                </a:lnTo>
                <a:lnTo>
                  <a:pt x="5308092" y="91439"/>
                </a:lnTo>
                <a:lnTo>
                  <a:pt x="5315712" y="91439"/>
                </a:lnTo>
                <a:lnTo>
                  <a:pt x="5324856" y="92963"/>
                </a:lnTo>
                <a:lnTo>
                  <a:pt x="5332475" y="94487"/>
                </a:lnTo>
                <a:lnTo>
                  <a:pt x="5340095" y="96012"/>
                </a:lnTo>
                <a:lnTo>
                  <a:pt x="5349240" y="96012"/>
                </a:lnTo>
                <a:lnTo>
                  <a:pt x="5356860" y="97536"/>
                </a:lnTo>
                <a:lnTo>
                  <a:pt x="5364480" y="99060"/>
                </a:lnTo>
                <a:lnTo>
                  <a:pt x="5373623" y="100584"/>
                </a:lnTo>
                <a:lnTo>
                  <a:pt x="5381244" y="100584"/>
                </a:lnTo>
                <a:lnTo>
                  <a:pt x="5388864" y="102108"/>
                </a:lnTo>
                <a:lnTo>
                  <a:pt x="5398008" y="103632"/>
                </a:lnTo>
                <a:lnTo>
                  <a:pt x="5405628" y="105155"/>
                </a:lnTo>
                <a:lnTo>
                  <a:pt x="5414771" y="105155"/>
                </a:lnTo>
                <a:lnTo>
                  <a:pt x="5422392" y="106679"/>
                </a:lnTo>
                <a:lnTo>
                  <a:pt x="5430012" y="108203"/>
                </a:lnTo>
                <a:lnTo>
                  <a:pt x="5439156" y="109727"/>
                </a:lnTo>
                <a:lnTo>
                  <a:pt x="5446775" y="111251"/>
                </a:lnTo>
                <a:lnTo>
                  <a:pt x="5454395" y="111251"/>
                </a:lnTo>
                <a:lnTo>
                  <a:pt x="5463540" y="112775"/>
                </a:lnTo>
                <a:lnTo>
                  <a:pt x="5471160" y="114300"/>
                </a:lnTo>
                <a:lnTo>
                  <a:pt x="5478780" y="115824"/>
                </a:lnTo>
                <a:lnTo>
                  <a:pt x="5487923" y="117348"/>
                </a:lnTo>
                <a:lnTo>
                  <a:pt x="5495544" y="117348"/>
                </a:lnTo>
                <a:lnTo>
                  <a:pt x="5503164" y="118872"/>
                </a:lnTo>
                <a:lnTo>
                  <a:pt x="5512308" y="120395"/>
                </a:lnTo>
                <a:lnTo>
                  <a:pt x="5519928" y="121919"/>
                </a:lnTo>
                <a:lnTo>
                  <a:pt x="5529071" y="123443"/>
                </a:lnTo>
                <a:lnTo>
                  <a:pt x="5536692" y="124968"/>
                </a:lnTo>
                <a:lnTo>
                  <a:pt x="5544312" y="124968"/>
                </a:lnTo>
                <a:lnTo>
                  <a:pt x="5553456" y="126492"/>
                </a:lnTo>
                <a:lnTo>
                  <a:pt x="5561075" y="128015"/>
                </a:lnTo>
                <a:lnTo>
                  <a:pt x="5568695" y="129539"/>
                </a:lnTo>
                <a:lnTo>
                  <a:pt x="5577840" y="131063"/>
                </a:lnTo>
                <a:lnTo>
                  <a:pt x="5585460" y="132587"/>
                </a:lnTo>
                <a:lnTo>
                  <a:pt x="5593080" y="134112"/>
                </a:lnTo>
                <a:lnTo>
                  <a:pt x="5602223" y="134112"/>
                </a:lnTo>
                <a:lnTo>
                  <a:pt x="5609844" y="135636"/>
                </a:lnTo>
                <a:lnTo>
                  <a:pt x="5617464" y="137160"/>
                </a:lnTo>
                <a:lnTo>
                  <a:pt x="5626608" y="138683"/>
                </a:lnTo>
                <a:lnTo>
                  <a:pt x="5634228" y="140207"/>
                </a:lnTo>
                <a:lnTo>
                  <a:pt x="5643371" y="141731"/>
                </a:lnTo>
                <a:lnTo>
                  <a:pt x="5650992" y="143256"/>
                </a:lnTo>
                <a:lnTo>
                  <a:pt x="5658612" y="144780"/>
                </a:lnTo>
                <a:lnTo>
                  <a:pt x="5667756" y="146304"/>
                </a:lnTo>
                <a:lnTo>
                  <a:pt x="5675375" y="147827"/>
                </a:lnTo>
                <a:lnTo>
                  <a:pt x="5682995" y="147827"/>
                </a:lnTo>
                <a:lnTo>
                  <a:pt x="5692140" y="149351"/>
                </a:lnTo>
                <a:lnTo>
                  <a:pt x="5699760" y="150875"/>
                </a:lnTo>
                <a:lnTo>
                  <a:pt x="5707380" y="152400"/>
                </a:lnTo>
                <a:lnTo>
                  <a:pt x="5716523" y="153924"/>
                </a:lnTo>
                <a:lnTo>
                  <a:pt x="5724144" y="155448"/>
                </a:lnTo>
                <a:lnTo>
                  <a:pt x="5731764" y="156971"/>
                </a:lnTo>
                <a:lnTo>
                  <a:pt x="5740908" y="158495"/>
                </a:lnTo>
                <a:lnTo>
                  <a:pt x="5748528" y="160019"/>
                </a:lnTo>
                <a:lnTo>
                  <a:pt x="5757671" y="161544"/>
                </a:lnTo>
                <a:lnTo>
                  <a:pt x="5765292" y="163068"/>
                </a:lnTo>
                <a:lnTo>
                  <a:pt x="5772912" y="164592"/>
                </a:lnTo>
                <a:lnTo>
                  <a:pt x="5782056" y="166115"/>
                </a:lnTo>
                <a:lnTo>
                  <a:pt x="5789675" y="167639"/>
                </a:lnTo>
                <a:lnTo>
                  <a:pt x="5797295" y="169163"/>
                </a:lnTo>
                <a:lnTo>
                  <a:pt x="5806440" y="170687"/>
                </a:lnTo>
                <a:lnTo>
                  <a:pt x="5814060" y="172212"/>
                </a:lnTo>
                <a:lnTo>
                  <a:pt x="5821680" y="173736"/>
                </a:lnTo>
                <a:lnTo>
                  <a:pt x="5830823" y="175260"/>
                </a:lnTo>
                <a:lnTo>
                  <a:pt x="5838444" y="176783"/>
                </a:lnTo>
                <a:lnTo>
                  <a:pt x="5847588" y="178307"/>
                </a:lnTo>
                <a:lnTo>
                  <a:pt x="5855208" y="179831"/>
                </a:lnTo>
                <a:lnTo>
                  <a:pt x="5862828" y="181356"/>
                </a:lnTo>
                <a:lnTo>
                  <a:pt x="5871971" y="182880"/>
                </a:lnTo>
                <a:lnTo>
                  <a:pt x="5879592" y="184404"/>
                </a:lnTo>
                <a:lnTo>
                  <a:pt x="5887212" y="185927"/>
                </a:lnTo>
                <a:lnTo>
                  <a:pt x="5896356" y="187451"/>
                </a:lnTo>
                <a:lnTo>
                  <a:pt x="5903975" y="188975"/>
                </a:lnTo>
                <a:lnTo>
                  <a:pt x="5911595" y="190500"/>
                </a:lnTo>
                <a:lnTo>
                  <a:pt x="5920740" y="192024"/>
                </a:lnTo>
                <a:lnTo>
                  <a:pt x="5928360" y="193548"/>
                </a:lnTo>
                <a:lnTo>
                  <a:pt x="5935980" y="195071"/>
                </a:lnTo>
                <a:lnTo>
                  <a:pt x="5945123" y="196595"/>
                </a:lnTo>
                <a:lnTo>
                  <a:pt x="5952744" y="198119"/>
                </a:lnTo>
                <a:lnTo>
                  <a:pt x="5961888" y="199644"/>
                </a:lnTo>
                <a:lnTo>
                  <a:pt x="5969508" y="201168"/>
                </a:lnTo>
                <a:lnTo>
                  <a:pt x="5977128" y="202692"/>
                </a:lnTo>
                <a:lnTo>
                  <a:pt x="5986271" y="204215"/>
                </a:lnTo>
                <a:lnTo>
                  <a:pt x="5993892" y="207263"/>
                </a:lnTo>
                <a:lnTo>
                  <a:pt x="6001512" y="208787"/>
                </a:lnTo>
                <a:lnTo>
                  <a:pt x="6010656" y="210312"/>
                </a:lnTo>
                <a:lnTo>
                  <a:pt x="6018275" y="211836"/>
                </a:lnTo>
                <a:lnTo>
                  <a:pt x="6025895" y="213360"/>
                </a:lnTo>
                <a:lnTo>
                  <a:pt x="6035040" y="214883"/>
                </a:lnTo>
                <a:lnTo>
                  <a:pt x="6042660" y="216407"/>
                </a:lnTo>
                <a:lnTo>
                  <a:pt x="6050280" y="217931"/>
                </a:lnTo>
                <a:lnTo>
                  <a:pt x="6059423" y="219456"/>
                </a:lnTo>
                <a:lnTo>
                  <a:pt x="6067044" y="222504"/>
                </a:lnTo>
                <a:lnTo>
                  <a:pt x="6076188" y="224027"/>
                </a:lnTo>
                <a:lnTo>
                  <a:pt x="6083808" y="225551"/>
                </a:lnTo>
                <a:lnTo>
                  <a:pt x="6091428" y="227075"/>
                </a:lnTo>
                <a:lnTo>
                  <a:pt x="6100571" y="228600"/>
                </a:lnTo>
                <a:lnTo>
                  <a:pt x="6108192" y="230124"/>
                </a:lnTo>
                <a:lnTo>
                  <a:pt x="6115812" y="231648"/>
                </a:lnTo>
                <a:lnTo>
                  <a:pt x="6124956" y="234695"/>
                </a:lnTo>
                <a:lnTo>
                  <a:pt x="6132575" y="236219"/>
                </a:lnTo>
                <a:lnTo>
                  <a:pt x="6140195" y="237744"/>
                </a:lnTo>
                <a:lnTo>
                  <a:pt x="6149340" y="239268"/>
                </a:lnTo>
                <a:lnTo>
                  <a:pt x="6156960" y="240792"/>
                </a:lnTo>
                <a:lnTo>
                  <a:pt x="6166104" y="242315"/>
                </a:lnTo>
                <a:lnTo>
                  <a:pt x="6173723" y="245363"/>
                </a:lnTo>
                <a:lnTo>
                  <a:pt x="6181344" y="246887"/>
                </a:lnTo>
                <a:lnTo>
                  <a:pt x="6190488" y="248412"/>
                </a:lnTo>
                <a:lnTo>
                  <a:pt x="6198108" y="249936"/>
                </a:lnTo>
                <a:lnTo>
                  <a:pt x="6205728" y="251460"/>
                </a:lnTo>
                <a:lnTo>
                  <a:pt x="6214871" y="252983"/>
                </a:lnTo>
                <a:lnTo>
                  <a:pt x="6222492" y="256031"/>
                </a:lnTo>
                <a:lnTo>
                  <a:pt x="6230112" y="257556"/>
                </a:lnTo>
                <a:lnTo>
                  <a:pt x="6239256" y="259080"/>
                </a:lnTo>
                <a:lnTo>
                  <a:pt x="6246875" y="260604"/>
                </a:lnTo>
                <a:lnTo>
                  <a:pt x="6254495" y="263651"/>
                </a:lnTo>
                <a:lnTo>
                  <a:pt x="6263640" y="265175"/>
                </a:lnTo>
                <a:lnTo>
                  <a:pt x="6271260" y="266700"/>
                </a:lnTo>
                <a:lnTo>
                  <a:pt x="6280404" y="268224"/>
                </a:lnTo>
                <a:lnTo>
                  <a:pt x="6288023" y="269748"/>
                </a:lnTo>
                <a:lnTo>
                  <a:pt x="6295644" y="272795"/>
                </a:lnTo>
                <a:lnTo>
                  <a:pt x="6304788" y="274319"/>
                </a:lnTo>
                <a:lnTo>
                  <a:pt x="6312408" y="275844"/>
                </a:lnTo>
                <a:lnTo>
                  <a:pt x="6320028" y="277368"/>
                </a:lnTo>
                <a:lnTo>
                  <a:pt x="6329171" y="280415"/>
                </a:lnTo>
                <a:lnTo>
                  <a:pt x="6336792" y="281939"/>
                </a:lnTo>
                <a:lnTo>
                  <a:pt x="6344412" y="283463"/>
                </a:lnTo>
                <a:lnTo>
                  <a:pt x="6353556" y="286512"/>
                </a:lnTo>
                <a:lnTo>
                  <a:pt x="6361175" y="288036"/>
                </a:lnTo>
                <a:lnTo>
                  <a:pt x="6368795" y="289560"/>
                </a:lnTo>
                <a:lnTo>
                  <a:pt x="6377940" y="291083"/>
                </a:lnTo>
                <a:lnTo>
                  <a:pt x="6385560" y="294131"/>
                </a:lnTo>
                <a:lnTo>
                  <a:pt x="6394704" y="295656"/>
                </a:lnTo>
                <a:lnTo>
                  <a:pt x="6402323" y="297180"/>
                </a:lnTo>
                <a:lnTo>
                  <a:pt x="6409944" y="300227"/>
                </a:lnTo>
                <a:lnTo>
                  <a:pt x="6419088" y="301751"/>
                </a:lnTo>
                <a:lnTo>
                  <a:pt x="6426708" y="303275"/>
                </a:lnTo>
                <a:lnTo>
                  <a:pt x="6434328" y="306324"/>
                </a:lnTo>
                <a:lnTo>
                  <a:pt x="6443471" y="307848"/>
                </a:lnTo>
                <a:lnTo>
                  <a:pt x="6451092" y="309371"/>
                </a:lnTo>
                <a:lnTo>
                  <a:pt x="6458712" y="312419"/>
                </a:lnTo>
                <a:lnTo>
                  <a:pt x="6467856" y="313944"/>
                </a:lnTo>
                <a:lnTo>
                  <a:pt x="6475475" y="315468"/>
                </a:lnTo>
                <a:lnTo>
                  <a:pt x="6483095" y="318515"/>
                </a:lnTo>
                <a:lnTo>
                  <a:pt x="6492240" y="320039"/>
                </a:lnTo>
                <a:lnTo>
                  <a:pt x="6499860" y="321563"/>
                </a:lnTo>
                <a:lnTo>
                  <a:pt x="6509004" y="324612"/>
                </a:lnTo>
                <a:lnTo>
                  <a:pt x="6516623" y="326136"/>
                </a:lnTo>
                <a:lnTo>
                  <a:pt x="6524244" y="327660"/>
                </a:lnTo>
                <a:lnTo>
                  <a:pt x="6533388" y="330707"/>
                </a:lnTo>
                <a:lnTo>
                  <a:pt x="6541008" y="332231"/>
                </a:lnTo>
                <a:lnTo>
                  <a:pt x="6548628" y="333756"/>
                </a:lnTo>
                <a:lnTo>
                  <a:pt x="6557771" y="336804"/>
                </a:lnTo>
                <a:lnTo>
                  <a:pt x="6565392" y="338327"/>
                </a:lnTo>
                <a:lnTo>
                  <a:pt x="6573011" y="341375"/>
                </a:lnTo>
                <a:lnTo>
                  <a:pt x="6582156" y="342900"/>
                </a:lnTo>
                <a:lnTo>
                  <a:pt x="6589775" y="344424"/>
                </a:lnTo>
                <a:lnTo>
                  <a:pt x="6598919" y="347471"/>
                </a:lnTo>
                <a:lnTo>
                  <a:pt x="6606540" y="348995"/>
                </a:lnTo>
                <a:lnTo>
                  <a:pt x="6614159" y="352044"/>
                </a:lnTo>
                <a:lnTo>
                  <a:pt x="6623304" y="353568"/>
                </a:lnTo>
                <a:lnTo>
                  <a:pt x="6630923" y="355092"/>
                </a:lnTo>
                <a:lnTo>
                  <a:pt x="6638544" y="358139"/>
                </a:lnTo>
                <a:lnTo>
                  <a:pt x="6647688" y="359663"/>
                </a:lnTo>
                <a:lnTo>
                  <a:pt x="6655308" y="362712"/>
                </a:lnTo>
                <a:lnTo>
                  <a:pt x="6662928" y="364236"/>
                </a:lnTo>
                <a:lnTo>
                  <a:pt x="6672071" y="367283"/>
                </a:lnTo>
                <a:lnTo>
                  <a:pt x="6679692" y="368807"/>
                </a:lnTo>
                <a:lnTo>
                  <a:pt x="6687311" y="371856"/>
                </a:lnTo>
                <a:lnTo>
                  <a:pt x="6696456" y="373380"/>
                </a:lnTo>
                <a:lnTo>
                  <a:pt x="6704075" y="374904"/>
                </a:lnTo>
                <a:lnTo>
                  <a:pt x="6713219" y="377951"/>
                </a:lnTo>
                <a:lnTo>
                  <a:pt x="6720840" y="379475"/>
                </a:lnTo>
                <a:lnTo>
                  <a:pt x="6728459" y="382524"/>
                </a:lnTo>
                <a:lnTo>
                  <a:pt x="6737604" y="384048"/>
                </a:lnTo>
                <a:lnTo>
                  <a:pt x="6745223" y="387095"/>
                </a:lnTo>
                <a:lnTo>
                  <a:pt x="6752844" y="388619"/>
                </a:lnTo>
                <a:lnTo>
                  <a:pt x="6761988" y="391668"/>
                </a:lnTo>
                <a:lnTo>
                  <a:pt x="6769608" y="393192"/>
                </a:lnTo>
                <a:lnTo>
                  <a:pt x="6777228" y="396239"/>
                </a:lnTo>
                <a:lnTo>
                  <a:pt x="6786371" y="397763"/>
                </a:lnTo>
                <a:lnTo>
                  <a:pt x="6793992" y="400812"/>
                </a:lnTo>
                <a:lnTo>
                  <a:pt x="6801611" y="402336"/>
                </a:lnTo>
                <a:lnTo>
                  <a:pt x="6810756" y="405383"/>
                </a:lnTo>
                <a:lnTo>
                  <a:pt x="6818375" y="406907"/>
                </a:lnTo>
                <a:lnTo>
                  <a:pt x="6827519" y="409956"/>
                </a:lnTo>
                <a:lnTo>
                  <a:pt x="6835140" y="411480"/>
                </a:lnTo>
                <a:lnTo>
                  <a:pt x="6842759" y="414527"/>
                </a:lnTo>
                <a:lnTo>
                  <a:pt x="6851904" y="416051"/>
                </a:lnTo>
                <a:lnTo>
                  <a:pt x="6859523" y="419100"/>
                </a:lnTo>
                <a:lnTo>
                  <a:pt x="6867144" y="422148"/>
                </a:lnTo>
                <a:lnTo>
                  <a:pt x="6876288" y="423671"/>
                </a:lnTo>
                <a:lnTo>
                  <a:pt x="6883908" y="426719"/>
                </a:lnTo>
                <a:lnTo>
                  <a:pt x="6891528" y="428244"/>
                </a:lnTo>
                <a:lnTo>
                  <a:pt x="6900671" y="431292"/>
                </a:lnTo>
                <a:lnTo>
                  <a:pt x="6908292" y="432815"/>
                </a:lnTo>
                <a:lnTo>
                  <a:pt x="6915911" y="435863"/>
                </a:lnTo>
                <a:lnTo>
                  <a:pt x="6925056" y="437388"/>
                </a:lnTo>
                <a:lnTo>
                  <a:pt x="6932675" y="440436"/>
                </a:lnTo>
                <a:lnTo>
                  <a:pt x="6941819" y="443483"/>
                </a:lnTo>
                <a:lnTo>
                  <a:pt x="6949440" y="445007"/>
                </a:lnTo>
                <a:lnTo>
                  <a:pt x="6957059" y="448056"/>
                </a:lnTo>
                <a:lnTo>
                  <a:pt x="6966204" y="449580"/>
                </a:lnTo>
                <a:lnTo>
                  <a:pt x="6973823" y="452627"/>
                </a:lnTo>
                <a:lnTo>
                  <a:pt x="6981444" y="455675"/>
                </a:lnTo>
                <a:lnTo>
                  <a:pt x="6990588" y="457200"/>
                </a:lnTo>
                <a:lnTo>
                  <a:pt x="6998208" y="460248"/>
                </a:lnTo>
                <a:lnTo>
                  <a:pt x="7005828" y="463295"/>
                </a:lnTo>
                <a:lnTo>
                  <a:pt x="7014971" y="464819"/>
                </a:lnTo>
                <a:lnTo>
                  <a:pt x="7022592" y="467868"/>
                </a:lnTo>
                <a:lnTo>
                  <a:pt x="7031736" y="469392"/>
                </a:lnTo>
                <a:lnTo>
                  <a:pt x="7039356" y="472439"/>
                </a:lnTo>
                <a:lnTo>
                  <a:pt x="7046975" y="475488"/>
                </a:lnTo>
                <a:lnTo>
                  <a:pt x="7056119" y="477012"/>
                </a:lnTo>
                <a:lnTo>
                  <a:pt x="7063740" y="480060"/>
                </a:lnTo>
                <a:lnTo>
                  <a:pt x="7071359" y="483107"/>
                </a:lnTo>
                <a:lnTo>
                  <a:pt x="7080504" y="484631"/>
                </a:lnTo>
                <a:lnTo>
                  <a:pt x="7088123" y="487680"/>
                </a:lnTo>
                <a:lnTo>
                  <a:pt x="7095744" y="490727"/>
                </a:lnTo>
                <a:lnTo>
                  <a:pt x="7104888" y="492251"/>
                </a:lnTo>
                <a:lnTo>
                  <a:pt x="7112508" y="495300"/>
                </a:lnTo>
                <a:lnTo>
                  <a:pt x="7120128" y="498348"/>
                </a:lnTo>
                <a:lnTo>
                  <a:pt x="7129271" y="499871"/>
                </a:lnTo>
                <a:lnTo>
                  <a:pt x="7136892" y="502919"/>
                </a:lnTo>
                <a:lnTo>
                  <a:pt x="7146036" y="505968"/>
                </a:lnTo>
                <a:lnTo>
                  <a:pt x="7153656" y="507492"/>
                </a:lnTo>
                <a:lnTo>
                  <a:pt x="7161275" y="510539"/>
                </a:lnTo>
                <a:lnTo>
                  <a:pt x="7170419" y="513588"/>
                </a:lnTo>
                <a:lnTo>
                  <a:pt x="7178040" y="516636"/>
                </a:lnTo>
                <a:lnTo>
                  <a:pt x="7185659" y="518160"/>
                </a:lnTo>
                <a:lnTo>
                  <a:pt x="7194804" y="521207"/>
                </a:lnTo>
                <a:lnTo>
                  <a:pt x="7202423" y="524256"/>
                </a:lnTo>
                <a:lnTo>
                  <a:pt x="7210044" y="525780"/>
                </a:lnTo>
                <a:lnTo>
                  <a:pt x="7219188" y="528827"/>
                </a:lnTo>
                <a:lnTo>
                  <a:pt x="7226808" y="531876"/>
                </a:lnTo>
                <a:lnTo>
                  <a:pt x="7234428" y="534924"/>
                </a:lnTo>
                <a:lnTo>
                  <a:pt x="7243571" y="536448"/>
                </a:lnTo>
                <a:lnTo>
                  <a:pt x="7251192" y="539495"/>
                </a:lnTo>
                <a:lnTo>
                  <a:pt x="7260336" y="542544"/>
                </a:lnTo>
                <a:lnTo>
                  <a:pt x="7267956" y="545592"/>
                </a:lnTo>
                <a:lnTo>
                  <a:pt x="7275575" y="547115"/>
                </a:lnTo>
                <a:lnTo>
                  <a:pt x="7284719" y="550163"/>
                </a:lnTo>
                <a:lnTo>
                  <a:pt x="7292340" y="553212"/>
                </a:lnTo>
                <a:lnTo>
                  <a:pt x="7299959" y="556260"/>
                </a:lnTo>
                <a:lnTo>
                  <a:pt x="7309104" y="559307"/>
                </a:lnTo>
                <a:lnTo>
                  <a:pt x="7316723" y="560832"/>
                </a:lnTo>
                <a:lnTo>
                  <a:pt x="7324344" y="563880"/>
                </a:lnTo>
                <a:lnTo>
                  <a:pt x="7333488" y="566927"/>
                </a:lnTo>
                <a:lnTo>
                  <a:pt x="7341108" y="569976"/>
                </a:lnTo>
                <a:lnTo>
                  <a:pt x="7350252" y="571500"/>
                </a:lnTo>
                <a:lnTo>
                  <a:pt x="7357871" y="574548"/>
                </a:lnTo>
                <a:lnTo>
                  <a:pt x="7365492" y="577595"/>
                </a:lnTo>
                <a:lnTo>
                  <a:pt x="7374636" y="580644"/>
                </a:lnTo>
                <a:lnTo>
                  <a:pt x="7382256" y="583692"/>
                </a:lnTo>
                <a:lnTo>
                  <a:pt x="7389875" y="586739"/>
                </a:lnTo>
                <a:lnTo>
                  <a:pt x="7399019" y="588263"/>
                </a:lnTo>
                <a:lnTo>
                  <a:pt x="7406640" y="591312"/>
                </a:lnTo>
                <a:lnTo>
                  <a:pt x="7414259" y="594360"/>
                </a:lnTo>
                <a:lnTo>
                  <a:pt x="7423404" y="597407"/>
                </a:lnTo>
                <a:lnTo>
                  <a:pt x="7431023" y="600456"/>
                </a:lnTo>
                <a:lnTo>
                  <a:pt x="7438644" y="603504"/>
                </a:lnTo>
                <a:lnTo>
                  <a:pt x="7447788" y="605027"/>
                </a:lnTo>
                <a:lnTo>
                  <a:pt x="7455408" y="608076"/>
                </a:lnTo>
                <a:lnTo>
                  <a:pt x="7464552" y="611124"/>
                </a:lnTo>
                <a:lnTo>
                  <a:pt x="7472171" y="614171"/>
                </a:lnTo>
                <a:lnTo>
                  <a:pt x="7479792" y="617219"/>
                </a:lnTo>
                <a:lnTo>
                  <a:pt x="7488936" y="620268"/>
                </a:lnTo>
                <a:lnTo>
                  <a:pt x="7496556" y="623315"/>
                </a:lnTo>
                <a:lnTo>
                  <a:pt x="7504175" y="626363"/>
                </a:lnTo>
                <a:lnTo>
                  <a:pt x="7513319" y="627888"/>
                </a:lnTo>
                <a:lnTo>
                  <a:pt x="7520940" y="630936"/>
                </a:lnTo>
                <a:lnTo>
                  <a:pt x="7528559" y="633983"/>
                </a:lnTo>
                <a:lnTo>
                  <a:pt x="7537704" y="637032"/>
                </a:lnTo>
                <a:lnTo>
                  <a:pt x="7545323" y="640080"/>
                </a:lnTo>
                <a:lnTo>
                  <a:pt x="7552944" y="643127"/>
                </a:lnTo>
                <a:lnTo>
                  <a:pt x="7562088" y="646176"/>
                </a:lnTo>
                <a:lnTo>
                  <a:pt x="7569708" y="649224"/>
                </a:lnTo>
                <a:lnTo>
                  <a:pt x="7578852" y="652271"/>
                </a:lnTo>
                <a:lnTo>
                  <a:pt x="7586471" y="655319"/>
                </a:lnTo>
                <a:lnTo>
                  <a:pt x="7594092" y="658368"/>
                </a:lnTo>
                <a:lnTo>
                  <a:pt x="7603236" y="661415"/>
                </a:lnTo>
                <a:lnTo>
                  <a:pt x="7610856" y="662939"/>
                </a:lnTo>
                <a:lnTo>
                  <a:pt x="7618475" y="665988"/>
                </a:lnTo>
                <a:lnTo>
                  <a:pt x="7627619" y="669036"/>
                </a:lnTo>
                <a:lnTo>
                  <a:pt x="7635240" y="672083"/>
                </a:lnTo>
                <a:lnTo>
                  <a:pt x="7642859" y="675132"/>
                </a:lnTo>
                <a:lnTo>
                  <a:pt x="7652004" y="678180"/>
                </a:lnTo>
                <a:lnTo>
                  <a:pt x="7659623" y="681227"/>
                </a:lnTo>
                <a:lnTo>
                  <a:pt x="7667244" y="684276"/>
                </a:lnTo>
                <a:lnTo>
                  <a:pt x="7676388" y="687324"/>
                </a:lnTo>
                <a:lnTo>
                  <a:pt x="7684008" y="690371"/>
                </a:lnTo>
                <a:lnTo>
                  <a:pt x="7693152" y="693419"/>
                </a:lnTo>
                <a:lnTo>
                  <a:pt x="7700771" y="696468"/>
                </a:lnTo>
                <a:lnTo>
                  <a:pt x="7708392" y="699515"/>
                </a:lnTo>
                <a:lnTo>
                  <a:pt x="7717536" y="702563"/>
                </a:lnTo>
                <a:lnTo>
                  <a:pt x="7725156" y="705612"/>
                </a:lnTo>
                <a:lnTo>
                  <a:pt x="7732775" y="708660"/>
                </a:lnTo>
                <a:lnTo>
                  <a:pt x="7741919" y="711707"/>
                </a:lnTo>
                <a:lnTo>
                  <a:pt x="7749540" y="714756"/>
                </a:lnTo>
                <a:lnTo>
                  <a:pt x="7757159" y="717804"/>
                </a:lnTo>
                <a:lnTo>
                  <a:pt x="7766304" y="720851"/>
                </a:lnTo>
                <a:lnTo>
                  <a:pt x="7773923" y="723900"/>
                </a:lnTo>
                <a:lnTo>
                  <a:pt x="7783067" y="726948"/>
                </a:lnTo>
                <a:lnTo>
                  <a:pt x="7790688" y="729995"/>
                </a:lnTo>
                <a:lnTo>
                  <a:pt x="7798308" y="733044"/>
                </a:lnTo>
                <a:lnTo>
                  <a:pt x="7807452" y="736092"/>
                </a:lnTo>
                <a:lnTo>
                  <a:pt x="7815071" y="739139"/>
                </a:lnTo>
                <a:lnTo>
                  <a:pt x="7822692" y="742188"/>
                </a:lnTo>
                <a:lnTo>
                  <a:pt x="7831836" y="745236"/>
                </a:lnTo>
                <a:lnTo>
                  <a:pt x="7839456" y="749807"/>
                </a:lnTo>
                <a:lnTo>
                  <a:pt x="7847075" y="752856"/>
                </a:lnTo>
                <a:lnTo>
                  <a:pt x="7856219" y="755904"/>
                </a:lnTo>
                <a:lnTo>
                  <a:pt x="7863840" y="758951"/>
                </a:lnTo>
                <a:lnTo>
                  <a:pt x="7871459" y="762000"/>
                </a:lnTo>
                <a:lnTo>
                  <a:pt x="7880604" y="765048"/>
                </a:lnTo>
                <a:lnTo>
                  <a:pt x="7888223" y="768095"/>
                </a:lnTo>
                <a:lnTo>
                  <a:pt x="7897367" y="771144"/>
                </a:lnTo>
                <a:lnTo>
                  <a:pt x="7904988" y="774192"/>
                </a:lnTo>
                <a:lnTo>
                  <a:pt x="7912608" y="777239"/>
                </a:lnTo>
                <a:lnTo>
                  <a:pt x="7921752" y="780288"/>
                </a:lnTo>
                <a:lnTo>
                  <a:pt x="7929371" y="784860"/>
                </a:lnTo>
                <a:lnTo>
                  <a:pt x="7936992" y="787907"/>
                </a:lnTo>
                <a:lnTo>
                  <a:pt x="7946136" y="790956"/>
                </a:lnTo>
                <a:lnTo>
                  <a:pt x="7953756" y="794004"/>
                </a:lnTo>
                <a:lnTo>
                  <a:pt x="7961375" y="797051"/>
                </a:lnTo>
                <a:lnTo>
                  <a:pt x="7970519" y="800100"/>
                </a:lnTo>
                <a:lnTo>
                  <a:pt x="7978140" y="803148"/>
                </a:lnTo>
                <a:lnTo>
                  <a:pt x="7985759" y="806195"/>
                </a:lnTo>
                <a:lnTo>
                  <a:pt x="7994904" y="810768"/>
                </a:lnTo>
                <a:lnTo>
                  <a:pt x="8002523" y="813815"/>
                </a:lnTo>
                <a:lnTo>
                  <a:pt x="8011667" y="816863"/>
                </a:lnTo>
                <a:lnTo>
                  <a:pt x="8019288" y="819912"/>
                </a:lnTo>
                <a:lnTo>
                  <a:pt x="8026908" y="822960"/>
                </a:lnTo>
                <a:lnTo>
                  <a:pt x="8036052" y="826007"/>
                </a:lnTo>
                <a:lnTo>
                  <a:pt x="8043671" y="830580"/>
                </a:lnTo>
                <a:lnTo>
                  <a:pt x="8051292" y="833627"/>
                </a:lnTo>
                <a:lnTo>
                  <a:pt x="8060436" y="836676"/>
                </a:lnTo>
                <a:lnTo>
                  <a:pt x="8068056" y="839724"/>
                </a:lnTo>
                <a:lnTo>
                  <a:pt x="8075675" y="842771"/>
                </a:lnTo>
                <a:lnTo>
                  <a:pt x="8084819" y="845819"/>
                </a:lnTo>
                <a:lnTo>
                  <a:pt x="8092440" y="850392"/>
                </a:lnTo>
                <a:lnTo>
                  <a:pt x="8100059" y="853439"/>
                </a:lnTo>
                <a:lnTo>
                  <a:pt x="8109204" y="856488"/>
                </a:lnTo>
                <a:lnTo>
                  <a:pt x="8116823" y="859536"/>
                </a:lnTo>
                <a:lnTo>
                  <a:pt x="8125967" y="862583"/>
                </a:lnTo>
                <a:lnTo>
                  <a:pt x="8133588" y="867156"/>
                </a:lnTo>
                <a:lnTo>
                  <a:pt x="8141208" y="870204"/>
                </a:lnTo>
                <a:lnTo>
                  <a:pt x="8150352" y="873251"/>
                </a:lnTo>
                <a:lnTo>
                  <a:pt x="8157971" y="876300"/>
                </a:lnTo>
                <a:lnTo>
                  <a:pt x="8165592" y="880871"/>
                </a:lnTo>
                <a:lnTo>
                  <a:pt x="8174736" y="883919"/>
                </a:lnTo>
                <a:lnTo>
                  <a:pt x="8182356" y="886968"/>
                </a:lnTo>
                <a:lnTo>
                  <a:pt x="8189975" y="890015"/>
                </a:lnTo>
                <a:lnTo>
                  <a:pt x="8199119" y="894588"/>
                </a:lnTo>
                <a:lnTo>
                  <a:pt x="8206740" y="897636"/>
                </a:lnTo>
                <a:lnTo>
                  <a:pt x="8215884" y="900683"/>
                </a:lnTo>
                <a:lnTo>
                  <a:pt x="8223504" y="903732"/>
                </a:lnTo>
                <a:lnTo>
                  <a:pt x="8231123" y="908304"/>
                </a:lnTo>
                <a:lnTo>
                  <a:pt x="8240267" y="911351"/>
                </a:lnTo>
                <a:lnTo>
                  <a:pt x="8247888" y="914400"/>
                </a:lnTo>
                <a:lnTo>
                  <a:pt x="8255508" y="917448"/>
                </a:lnTo>
                <a:lnTo>
                  <a:pt x="8264652" y="922019"/>
                </a:lnTo>
                <a:lnTo>
                  <a:pt x="8272271" y="925068"/>
                </a:lnTo>
                <a:lnTo>
                  <a:pt x="8279892" y="928115"/>
                </a:lnTo>
                <a:lnTo>
                  <a:pt x="8289036" y="932688"/>
                </a:lnTo>
                <a:lnTo>
                  <a:pt x="8296656" y="935736"/>
                </a:lnTo>
                <a:lnTo>
                  <a:pt x="8304275" y="938783"/>
                </a:lnTo>
                <a:lnTo>
                  <a:pt x="8313419" y="943356"/>
                </a:lnTo>
                <a:lnTo>
                  <a:pt x="8321040" y="946404"/>
                </a:lnTo>
                <a:lnTo>
                  <a:pt x="8330184" y="949451"/>
                </a:lnTo>
                <a:lnTo>
                  <a:pt x="8337804" y="954024"/>
                </a:lnTo>
                <a:lnTo>
                  <a:pt x="8345423" y="957071"/>
                </a:lnTo>
                <a:lnTo>
                  <a:pt x="8354567" y="960119"/>
                </a:lnTo>
                <a:lnTo>
                  <a:pt x="8362188" y="964692"/>
                </a:lnTo>
                <a:lnTo>
                  <a:pt x="8369808" y="967739"/>
                </a:lnTo>
                <a:lnTo>
                  <a:pt x="8378952" y="970788"/>
                </a:lnTo>
                <a:lnTo>
                  <a:pt x="8386571" y="975360"/>
                </a:lnTo>
                <a:lnTo>
                  <a:pt x="8394192" y="978407"/>
                </a:lnTo>
                <a:lnTo>
                  <a:pt x="8403336" y="981456"/>
                </a:lnTo>
                <a:lnTo>
                  <a:pt x="8410956" y="986027"/>
                </a:lnTo>
                <a:lnTo>
                  <a:pt x="8418575" y="989076"/>
                </a:lnTo>
                <a:lnTo>
                  <a:pt x="8427719" y="992124"/>
                </a:lnTo>
                <a:lnTo>
                  <a:pt x="8435340" y="996695"/>
                </a:lnTo>
                <a:lnTo>
                  <a:pt x="8444484" y="999744"/>
                </a:lnTo>
                <a:lnTo>
                  <a:pt x="8452104" y="1004315"/>
                </a:lnTo>
                <a:lnTo>
                  <a:pt x="8459723" y="1007363"/>
                </a:lnTo>
                <a:lnTo>
                  <a:pt x="8468867" y="1010412"/>
                </a:lnTo>
                <a:lnTo>
                  <a:pt x="8476488" y="1014983"/>
                </a:lnTo>
                <a:lnTo>
                  <a:pt x="8484108" y="1018032"/>
                </a:lnTo>
                <a:lnTo>
                  <a:pt x="8493252" y="1022604"/>
                </a:lnTo>
                <a:lnTo>
                  <a:pt x="8500871" y="1025651"/>
                </a:lnTo>
                <a:lnTo>
                  <a:pt x="8508492" y="1028700"/>
                </a:lnTo>
                <a:lnTo>
                  <a:pt x="8517636" y="1033271"/>
                </a:lnTo>
                <a:lnTo>
                  <a:pt x="8525256" y="1036319"/>
                </a:lnTo>
                <a:lnTo>
                  <a:pt x="8534400" y="1040892"/>
                </a:lnTo>
                <a:lnTo>
                  <a:pt x="8542019" y="1043939"/>
                </a:lnTo>
                <a:lnTo>
                  <a:pt x="8549640" y="1048512"/>
                </a:lnTo>
                <a:lnTo>
                  <a:pt x="8558784" y="1051560"/>
                </a:lnTo>
                <a:lnTo>
                  <a:pt x="8566404" y="1054608"/>
                </a:lnTo>
                <a:lnTo>
                  <a:pt x="8574023" y="1059180"/>
                </a:lnTo>
                <a:lnTo>
                  <a:pt x="8583167" y="1062227"/>
                </a:lnTo>
                <a:lnTo>
                  <a:pt x="8590788" y="1066800"/>
                </a:lnTo>
                <a:lnTo>
                  <a:pt x="8598408" y="1069848"/>
                </a:lnTo>
                <a:lnTo>
                  <a:pt x="8607552" y="1074420"/>
                </a:lnTo>
                <a:lnTo>
                  <a:pt x="8615171" y="1077468"/>
                </a:lnTo>
                <a:lnTo>
                  <a:pt x="8622792" y="1082039"/>
                </a:lnTo>
                <a:lnTo>
                  <a:pt x="8631936" y="1085088"/>
                </a:lnTo>
                <a:lnTo>
                  <a:pt x="8639556" y="1089660"/>
                </a:lnTo>
                <a:lnTo>
                  <a:pt x="8648700" y="1092708"/>
                </a:lnTo>
                <a:lnTo>
                  <a:pt x="8656319" y="1097280"/>
                </a:lnTo>
                <a:lnTo>
                  <a:pt x="8663940" y="1100327"/>
                </a:lnTo>
                <a:lnTo>
                  <a:pt x="8673084" y="1104900"/>
                </a:lnTo>
                <a:lnTo>
                  <a:pt x="8680704" y="1107948"/>
                </a:lnTo>
                <a:lnTo>
                  <a:pt x="8688323" y="1112520"/>
                </a:lnTo>
                <a:lnTo>
                  <a:pt x="8697467" y="1115568"/>
                </a:lnTo>
                <a:lnTo>
                  <a:pt x="8705088" y="1120139"/>
                </a:lnTo>
                <a:lnTo>
                  <a:pt x="8712708" y="1123188"/>
                </a:lnTo>
                <a:lnTo>
                  <a:pt x="8721852" y="1127760"/>
                </a:lnTo>
                <a:lnTo>
                  <a:pt x="8729471" y="1130808"/>
                </a:lnTo>
                <a:lnTo>
                  <a:pt x="8737092" y="1135380"/>
                </a:lnTo>
                <a:lnTo>
                  <a:pt x="8746236" y="1138427"/>
                </a:lnTo>
                <a:lnTo>
                  <a:pt x="8753856" y="1143000"/>
                </a:lnTo>
                <a:lnTo>
                  <a:pt x="8763000" y="1146048"/>
                </a:lnTo>
                <a:lnTo>
                  <a:pt x="8770619" y="1150620"/>
                </a:lnTo>
                <a:lnTo>
                  <a:pt x="8778240" y="1155192"/>
                </a:lnTo>
                <a:lnTo>
                  <a:pt x="8787384" y="1158239"/>
                </a:lnTo>
                <a:lnTo>
                  <a:pt x="8795004" y="1162812"/>
                </a:lnTo>
                <a:lnTo>
                  <a:pt x="8802623" y="1165860"/>
                </a:lnTo>
                <a:lnTo>
                  <a:pt x="8811767" y="1170432"/>
                </a:lnTo>
                <a:lnTo>
                  <a:pt x="8819388" y="1173480"/>
                </a:lnTo>
              </a:path>
            </a:pathLst>
          </a:custGeom>
          <a:ln w="64008">
            <a:solidFill>
              <a:srgbClr val="00D1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12035" y="3279647"/>
            <a:ext cx="8819515" cy="1664335"/>
          </a:xfrm>
          <a:custGeom>
            <a:avLst/>
            <a:gdLst/>
            <a:ahLst/>
            <a:cxnLst/>
            <a:rect l="l" t="t" r="r" b="b"/>
            <a:pathLst>
              <a:path w="8819515" h="1664335">
                <a:moveTo>
                  <a:pt x="0" y="1664208"/>
                </a:moveTo>
                <a:lnTo>
                  <a:pt x="7619" y="1661159"/>
                </a:lnTo>
                <a:lnTo>
                  <a:pt x="15239" y="1658112"/>
                </a:lnTo>
                <a:lnTo>
                  <a:pt x="24383" y="1656588"/>
                </a:lnTo>
                <a:lnTo>
                  <a:pt x="32003" y="1653539"/>
                </a:lnTo>
                <a:lnTo>
                  <a:pt x="41147" y="1650491"/>
                </a:lnTo>
                <a:lnTo>
                  <a:pt x="48768" y="1647444"/>
                </a:lnTo>
                <a:lnTo>
                  <a:pt x="56387" y="1645920"/>
                </a:lnTo>
                <a:lnTo>
                  <a:pt x="65531" y="1642871"/>
                </a:lnTo>
                <a:lnTo>
                  <a:pt x="73151" y="1639824"/>
                </a:lnTo>
                <a:lnTo>
                  <a:pt x="80771" y="1636776"/>
                </a:lnTo>
                <a:lnTo>
                  <a:pt x="89915" y="1635252"/>
                </a:lnTo>
                <a:lnTo>
                  <a:pt x="97536" y="1632203"/>
                </a:lnTo>
                <a:lnTo>
                  <a:pt x="105156" y="1629156"/>
                </a:lnTo>
                <a:lnTo>
                  <a:pt x="114300" y="1626108"/>
                </a:lnTo>
                <a:lnTo>
                  <a:pt x="121919" y="1624583"/>
                </a:lnTo>
                <a:lnTo>
                  <a:pt x="129539" y="1621535"/>
                </a:lnTo>
                <a:lnTo>
                  <a:pt x="138683" y="1618488"/>
                </a:lnTo>
                <a:lnTo>
                  <a:pt x="146303" y="1615439"/>
                </a:lnTo>
                <a:lnTo>
                  <a:pt x="155447" y="1613915"/>
                </a:lnTo>
                <a:lnTo>
                  <a:pt x="163068" y="1610868"/>
                </a:lnTo>
                <a:lnTo>
                  <a:pt x="170687" y="1607820"/>
                </a:lnTo>
                <a:lnTo>
                  <a:pt x="179831" y="1604771"/>
                </a:lnTo>
                <a:lnTo>
                  <a:pt x="187451" y="1603247"/>
                </a:lnTo>
                <a:lnTo>
                  <a:pt x="195071" y="1600200"/>
                </a:lnTo>
                <a:lnTo>
                  <a:pt x="204215" y="1597152"/>
                </a:lnTo>
                <a:lnTo>
                  <a:pt x="211836" y="1595627"/>
                </a:lnTo>
                <a:lnTo>
                  <a:pt x="219456" y="1592579"/>
                </a:lnTo>
                <a:lnTo>
                  <a:pt x="228600" y="1589532"/>
                </a:lnTo>
                <a:lnTo>
                  <a:pt x="236219" y="1586483"/>
                </a:lnTo>
                <a:lnTo>
                  <a:pt x="243839" y="1584959"/>
                </a:lnTo>
                <a:lnTo>
                  <a:pt x="252983" y="1581912"/>
                </a:lnTo>
                <a:lnTo>
                  <a:pt x="260603" y="1578864"/>
                </a:lnTo>
                <a:lnTo>
                  <a:pt x="269747" y="1575815"/>
                </a:lnTo>
                <a:lnTo>
                  <a:pt x="277368" y="1574291"/>
                </a:lnTo>
                <a:lnTo>
                  <a:pt x="284988" y="1571244"/>
                </a:lnTo>
                <a:lnTo>
                  <a:pt x="294131" y="1568195"/>
                </a:lnTo>
                <a:lnTo>
                  <a:pt x="301751" y="1566671"/>
                </a:lnTo>
                <a:lnTo>
                  <a:pt x="309371" y="1563624"/>
                </a:lnTo>
                <a:lnTo>
                  <a:pt x="318515" y="1560576"/>
                </a:lnTo>
                <a:lnTo>
                  <a:pt x="326136" y="1559052"/>
                </a:lnTo>
                <a:lnTo>
                  <a:pt x="333756" y="1556003"/>
                </a:lnTo>
                <a:lnTo>
                  <a:pt x="342900" y="1552956"/>
                </a:lnTo>
                <a:lnTo>
                  <a:pt x="350519" y="1549908"/>
                </a:lnTo>
                <a:lnTo>
                  <a:pt x="359663" y="1548383"/>
                </a:lnTo>
                <a:lnTo>
                  <a:pt x="367283" y="1545335"/>
                </a:lnTo>
                <a:lnTo>
                  <a:pt x="374903" y="1542288"/>
                </a:lnTo>
                <a:lnTo>
                  <a:pt x="384047" y="1540764"/>
                </a:lnTo>
                <a:lnTo>
                  <a:pt x="391668" y="1537715"/>
                </a:lnTo>
                <a:lnTo>
                  <a:pt x="399288" y="1534668"/>
                </a:lnTo>
                <a:lnTo>
                  <a:pt x="408431" y="1533144"/>
                </a:lnTo>
                <a:lnTo>
                  <a:pt x="416051" y="1530095"/>
                </a:lnTo>
                <a:lnTo>
                  <a:pt x="423671" y="1527047"/>
                </a:lnTo>
                <a:lnTo>
                  <a:pt x="432815" y="1524000"/>
                </a:lnTo>
                <a:lnTo>
                  <a:pt x="440436" y="1522476"/>
                </a:lnTo>
                <a:lnTo>
                  <a:pt x="448056" y="1519427"/>
                </a:lnTo>
                <a:lnTo>
                  <a:pt x="457200" y="1516379"/>
                </a:lnTo>
                <a:lnTo>
                  <a:pt x="464819" y="1514856"/>
                </a:lnTo>
                <a:lnTo>
                  <a:pt x="473963" y="1511808"/>
                </a:lnTo>
                <a:lnTo>
                  <a:pt x="481583" y="1508759"/>
                </a:lnTo>
                <a:lnTo>
                  <a:pt x="489203" y="1507235"/>
                </a:lnTo>
                <a:lnTo>
                  <a:pt x="498347" y="1504188"/>
                </a:lnTo>
                <a:lnTo>
                  <a:pt x="505968" y="1501139"/>
                </a:lnTo>
                <a:lnTo>
                  <a:pt x="513588" y="1499615"/>
                </a:lnTo>
                <a:lnTo>
                  <a:pt x="522731" y="1496568"/>
                </a:lnTo>
                <a:lnTo>
                  <a:pt x="530351" y="1493520"/>
                </a:lnTo>
                <a:lnTo>
                  <a:pt x="537971" y="1491995"/>
                </a:lnTo>
                <a:lnTo>
                  <a:pt x="547115" y="1488947"/>
                </a:lnTo>
                <a:lnTo>
                  <a:pt x="554736" y="1485900"/>
                </a:lnTo>
                <a:lnTo>
                  <a:pt x="562356" y="1484376"/>
                </a:lnTo>
                <a:lnTo>
                  <a:pt x="571500" y="1481327"/>
                </a:lnTo>
                <a:lnTo>
                  <a:pt x="579119" y="1478279"/>
                </a:lnTo>
                <a:lnTo>
                  <a:pt x="588263" y="1476756"/>
                </a:lnTo>
                <a:lnTo>
                  <a:pt x="595883" y="1473708"/>
                </a:lnTo>
                <a:lnTo>
                  <a:pt x="603503" y="1470659"/>
                </a:lnTo>
                <a:lnTo>
                  <a:pt x="612647" y="1469135"/>
                </a:lnTo>
                <a:lnTo>
                  <a:pt x="620268" y="1466088"/>
                </a:lnTo>
                <a:lnTo>
                  <a:pt x="627888" y="1463039"/>
                </a:lnTo>
                <a:lnTo>
                  <a:pt x="637032" y="1461515"/>
                </a:lnTo>
                <a:lnTo>
                  <a:pt x="644651" y="1458468"/>
                </a:lnTo>
                <a:lnTo>
                  <a:pt x="652271" y="1455420"/>
                </a:lnTo>
                <a:lnTo>
                  <a:pt x="661415" y="1453895"/>
                </a:lnTo>
                <a:lnTo>
                  <a:pt x="669036" y="1450847"/>
                </a:lnTo>
                <a:lnTo>
                  <a:pt x="678180" y="1447800"/>
                </a:lnTo>
                <a:lnTo>
                  <a:pt x="685800" y="1446276"/>
                </a:lnTo>
                <a:lnTo>
                  <a:pt x="693419" y="1443227"/>
                </a:lnTo>
                <a:lnTo>
                  <a:pt x="702563" y="1441703"/>
                </a:lnTo>
                <a:lnTo>
                  <a:pt x="710183" y="1438656"/>
                </a:lnTo>
                <a:lnTo>
                  <a:pt x="717803" y="1435608"/>
                </a:lnTo>
                <a:lnTo>
                  <a:pt x="726947" y="1434083"/>
                </a:lnTo>
                <a:lnTo>
                  <a:pt x="734568" y="1431035"/>
                </a:lnTo>
                <a:lnTo>
                  <a:pt x="742188" y="1427988"/>
                </a:lnTo>
                <a:lnTo>
                  <a:pt x="751332" y="1426464"/>
                </a:lnTo>
                <a:lnTo>
                  <a:pt x="758951" y="1423415"/>
                </a:lnTo>
                <a:lnTo>
                  <a:pt x="766571" y="1420368"/>
                </a:lnTo>
                <a:lnTo>
                  <a:pt x="775715" y="1418844"/>
                </a:lnTo>
                <a:lnTo>
                  <a:pt x="783336" y="1415795"/>
                </a:lnTo>
                <a:lnTo>
                  <a:pt x="792480" y="1414271"/>
                </a:lnTo>
                <a:lnTo>
                  <a:pt x="800100" y="1411224"/>
                </a:lnTo>
                <a:lnTo>
                  <a:pt x="807719" y="1408176"/>
                </a:lnTo>
                <a:lnTo>
                  <a:pt x="816863" y="1406652"/>
                </a:lnTo>
                <a:lnTo>
                  <a:pt x="824483" y="1403603"/>
                </a:lnTo>
                <a:lnTo>
                  <a:pt x="832103" y="1400556"/>
                </a:lnTo>
                <a:lnTo>
                  <a:pt x="841247" y="1399032"/>
                </a:lnTo>
                <a:lnTo>
                  <a:pt x="848868" y="1395983"/>
                </a:lnTo>
                <a:lnTo>
                  <a:pt x="856488" y="1394459"/>
                </a:lnTo>
                <a:lnTo>
                  <a:pt x="865632" y="1391412"/>
                </a:lnTo>
                <a:lnTo>
                  <a:pt x="873251" y="1388364"/>
                </a:lnTo>
                <a:lnTo>
                  <a:pt x="880871" y="1386839"/>
                </a:lnTo>
                <a:lnTo>
                  <a:pt x="890015" y="1383791"/>
                </a:lnTo>
                <a:lnTo>
                  <a:pt x="897636" y="1382268"/>
                </a:lnTo>
                <a:lnTo>
                  <a:pt x="906780" y="1379220"/>
                </a:lnTo>
                <a:lnTo>
                  <a:pt x="914400" y="1376171"/>
                </a:lnTo>
                <a:lnTo>
                  <a:pt x="922019" y="1374647"/>
                </a:lnTo>
                <a:lnTo>
                  <a:pt x="931163" y="1371600"/>
                </a:lnTo>
                <a:lnTo>
                  <a:pt x="938783" y="1368552"/>
                </a:lnTo>
                <a:lnTo>
                  <a:pt x="946403" y="1367027"/>
                </a:lnTo>
                <a:lnTo>
                  <a:pt x="955547" y="1363979"/>
                </a:lnTo>
                <a:lnTo>
                  <a:pt x="963168" y="1362456"/>
                </a:lnTo>
                <a:lnTo>
                  <a:pt x="970788" y="1359408"/>
                </a:lnTo>
                <a:lnTo>
                  <a:pt x="979932" y="1356359"/>
                </a:lnTo>
                <a:lnTo>
                  <a:pt x="987551" y="1354835"/>
                </a:lnTo>
                <a:lnTo>
                  <a:pt x="995171" y="1351788"/>
                </a:lnTo>
                <a:lnTo>
                  <a:pt x="1004315" y="1350264"/>
                </a:lnTo>
                <a:lnTo>
                  <a:pt x="1011936" y="1347215"/>
                </a:lnTo>
                <a:lnTo>
                  <a:pt x="1021080" y="1345691"/>
                </a:lnTo>
                <a:lnTo>
                  <a:pt x="1028700" y="1342644"/>
                </a:lnTo>
                <a:lnTo>
                  <a:pt x="1036319" y="1339595"/>
                </a:lnTo>
                <a:lnTo>
                  <a:pt x="1045463" y="1338071"/>
                </a:lnTo>
                <a:lnTo>
                  <a:pt x="1053083" y="1335024"/>
                </a:lnTo>
                <a:lnTo>
                  <a:pt x="1060703" y="1333500"/>
                </a:lnTo>
                <a:lnTo>
                  <a:pt x="1069847" y="1330452"/>
                </a:lnTo>
                <a:lnTo>
                  <a:pt x="1077468" y="1327403"/>
                </a:lnTo>
                <a:lnTo>
                  <a:pt x="1085088" y="1325879"/>
                </a:lnTo>
                <a:lnTo>
                  <a:pt x="1094232" y="1322832"/>
                </a:lnTo>
                <a:lnTo>
                  <a:pt x="1101852" y="1321308"/>
                </a:lnTo>
                <a:lnTo>
                  <a:pt x="1110995" y="1318259"/>
                </a:lnTo>
                <a:lnTo>
                  <a:pt x="1118615" y="1316735"/>
                </a:lnTo>
                <a:lnTo>
                  <a:pt x="1126236" y="1313688"/>
                </a:lnTo>
                <a:lnTo>
                  <a:pt x="1135380" y="1310639"/>
                </a:lnTo>
                <a:lnTo>
                  <a:pt x="1143000" y="1309115"/>
                </a:lnTo>
                <a:lnTo>
                  <a:pt x="1150620" y="1306068"/>
                </a:lnTo>
                <a:lnTo>
                  <a:pt x="1159764" y="1304544"/>
                </a:lnTo>
                <a:lnTo>
                  <a:pt x="1167383" y="1301495"/>
                </a:lnTo>
                <a:lnTo>
                  <a:pt x="1175003" y="1299971"/>
                </a:lnTo>
                <a:lnTo>
                  <a:pt x="1184147" y="1296924"/>
                </a:lnTo>
                <a:lnTo>
                  <a:pt x="1191768" y="1295400"/>
                </a:lnTo>
                <a:lnTo>
                  <a:pt x="1199388" y="1292352"/>
                </a:lnTo>
                <a:lnTo>
                  <a:pt x="1208532" y="1289303"/>
                </a:lnTo>
                <a:lnTo>
                  <a:pt x="1216152" y="1287779"/>
                </a:lnTo>
                <a:lnTo>
                  <a:pt x="1225295" y="1284732"/>
                </a:lnTo>
                <a:lnTo>
                  <a:pt x="1232915" y="1283208"/>
                </a:lnTo>
                <a:lnTo>
                  <a:pt x="1240536" y="1280159"/>
                </a:lnTo>
                <a:lnTo>
                  <a:pt x="1249680" y="1278635"/>
                </a:lnTo>
                <a:lnTo>
                  <a:pt x="1257300" y="1275588"/>
                </a:lnTo>
                <a:lnTo>
                  <a:pt x="1264920" y="1274064"/>
                </a:lnTo>
                <a:lnTo>
                  <a:pt x="1274064" y="1271015"/>
                </a:lnTo>
                <a:lnTo>
                  <a:pt x="1281683" y="1267968"/>
                </a:lnTo>
                <a:lnTo>
                  <a:pt x="1289303" y="1266444"/>
                </a:lnTo>
                <a:lnTo>
                  <a:pt x="1298447" y="1263395"/>
                </a:lnTo>
                <a:lnTo>
                  <a:pt x="1306068" y="1261871"/>
                </a:lnTo>
                <a:lnTo>
                  <a:pt x="1313688" y="1258824"/>
                </a:lnTo>
                <a:lnTo>
                  <a:pt x="1322832" y="1257300"/>
                </a:lnTo>
                <a:lnTo>
                  <a:pt x="1330452" y="1254252"/>
                </a:lnTo>
                <a:lnTo>
                  <a:pt x="1339595" y="1252727"/>
                </a:lnTo>
                <a:lnTo>
                  <a:pt x="1347215" y="1249679"/>
                </a:lnTo>
                <a:lnTo>
                  <a:pt x="1354836" y="1248156"/>
                </a:lnTo>
                <a:lnTo>
                  <a:pt x="1363980" y="1245108"/>
                </a:lnTo>
                <a:lnTo>
                  <a:pt x="1371600" y="1243583"/>
                </a:lnTo>
                <a:lnTo>
                  <a:pt x="1379220" y="1240535"/>
                </a:lnTo>
                <a:lnTo>
                  <a:pt x="1388364" y="1239012"/>
                </a:lnTo>
                <a:lnTo>
                  <a:pt x="1395983" y="1235964"/>
                </a:lnTo>
                <a:lnTo>
                  <a:pt x="1403603" y="1232915"/>
                </a:lnTo>
                <a:lnTo>
                  <a:pt x="1412747" y="1231391"/>
                </a:lnTo>
                <a:lnTo>
                  <a:pt x="1420368" y="1228344"/>
                </a:lnTo>
                <a:lnTo>
                  <a:pt x="1427988" y="1226820"/>
                </a:lnTo>
                <a:lnTo>
                  <a:pt x="1437132" y="1223771"/>
                </a:lnTo>
                <a:lnTo>
                  <a:pt x="1444752" y="1222247"/>
                </a:lnTo>
                <a:lnTo>
                  <a:pt x="1453896" y="1219200"/>
                </a:lnTo>
                <a:lnTo>
                  <a:pt x="1461515" y="1217676"/>
                </a:lnTo>
                <a:lnTo>
                  <a:pt x="1469136" y="1214627"/>
                </a:lnTo>
                <a:lnTo>
                  <a:pt x="1478279" y="1213103"/>
                </a:lnTo>
                <a:lnTo>
                  <a:pt x="1485900" y="1210056"/>
                </a:lnTo>
                <a:lnTo>
                  <a:pt x="1493519" y="1208532"/>
                </a:lnTo>
                <a:lnTo>
                  <a:pt x="1502664" y="1205483"/>
                </a:lnTo>
                <a:lnTo>
                  <a:pt x="1510284" y="1203959"/>
                </a:lnTo>
                <a:lnTo>
                  <a:pt x="1517903" y="1200912"/>
                </a:lnTo>
                <a:lnTo>
                  <a:pt x="1527048" y="1199388"/>
                </a:lnTo>
                <a:lnTo>
                  <a:pt x="1534667" y="1196339"/>
                </a:lnTo>
                <a:lnTo>
                  <a:pt x="1543812" y="1194815"/>
                </a:lnTo>
                <a:lnTo>
                  <a:pt x="1551431" y="1191768"/>
                </a:lnTo>
                <a:lnTo>
                  <a:pt x="1559052" y="1190244"/>
                </a:lnTo>
                <a:lnTo>
                  <a:pt x="1568196" y="1187195"/>
                </a:lnTo>
                <a:lnTo>
                  <a:pt x="1575815" y="1185671"/>
                </a:lnTo>
                <a:lnTo>
                  <a:pt x="1583436" y="1182624"/>
                </a:lnTo>
                <a:lnTo>
                  <a:pt x="1592579" y="1181100"/>
                </a:lnTo>
                <a:lnTo>
                  <a:pt x="1600200" y="1178052"/>
                </a:lnTo>
                <a:lnTo>
                  <a:pt x="1607819" y="1176527"/>
                </a:lnTo>
                <a:lnTo>
                  <a:pt x="1616964" y="1173479"/>
                </a:lnTo>
                <a:lnTo>
                  <a:pt x="1624584" y="1171956"/>
                </a:lnTo>
                <a:lnTo>
                  <a:pt x="1632203" y="1168908"/>
                </a:lnTo>
                <a:lnTo>
                  <a:pt x="1641348" y="1167383"/>
                </a:lnTo>
                <a:lnTo>
                  <a:pt x="1648967" y="1164335"/>
                </a:lnTo>
                <a:lnTo>
                  <a:pt x="1658112" y="1162812"/>
                </a:lnTo>
                <a:lnTo>
                  <a:pt x="1665731" y="1159764"/>
                </a:lnTo>
                <a:lnTo>
                  <a:pt x="1673352" y="1158239"/>
                </a:lnTo>
                <a:lnTo>
                  <a:pt x="1682496" y="1156715"/>
                </a:lnTo>
                <a:lnTo>
                  <a:pt x="1690115" y="1153668"/>
                </a:lnTo>
                <a:lnTo>
                  <a:pt x="1697736" y="1152144"/>
                </a:lnTo>
                <a:lnTo>
                  <a:pt x="1706879" y="1149095"/>
                </a:lnTo>
                <a:lnTo>
                  <a:pt x="1714500" y="1147571"/>
                </a:lnTo>
                <a:lnTo>
                  <a:pt x="1722119" y="1144524"/>
                </a:lnTo>
                <a:lnTo>
                  <a:pt x="1731264" y="1143000"/>
                </a:lnTo>
                <a:lnTo>
                  <a:pt x="1738884" y="1139952"/>
                </a:lnTo>
                <a:lnTo>
                  <a:pt x="1746503" y="1138427"/>
                </a:lnTo>
                <a:lnTo>
                  <a:pt x="1755648" y="1135379"/>
                </a:lnTo>
                <a:lnTo>
                  <a:pt x="1763267" y="1133856"/>
                </a:lnTo>
                <a:lnTo>
                  <a:pt x="1772412" y="1130808"/>
                </a:lnTo>
                <a:lnTo>
                  <a:pt x="1780031" y="1129283"/>
                </a:lnTo>
                <a:lnTo>
                  <a:pt x="1787652" y="1126235"/>
                </a:lnTo>
                <a:lnTo>
                  <a:pt x="1796796" y="1124712"/>
                </a:lnTo>
                <a:lnTo>
                  <a:pt x="1804415" y="1123188"/>
                </a:lnTo>
                <a:lnTo>
                  <a:pt x="1812036" y="1120139"/>
                </a:lnTo>
                <a:lnTo>
                  <a:pt x="1821179" y="1118615"/>
                </a:lnTo>
                <a:lnTo>
                  <a:pt x="1828800" y="1115568"/>
                </a:lnTo>
                <a:lnTo>
                  <a:pt x="1836419" y="1114044"/>
                </a:lnTo>
                <a:lnTo>
                  <a:pt x="1845564" y="1110995"/>
                </a:lnTo>
                <a:lnTo>
                  <a:pt x="1853184" y="1109471"/>
                </a:lnTo>
                <a:lnTo>
                  <a:pt x="1862327" y="1106424"/>
                </a:lnTo>
                <a:lnTo>
                  <a:pt x="1869948" y="1104900"/>
                </a:lnTo>
                <a:lnTo>
                  <a:pt x="1877567" y="1103376"/>
                </a:lnTo>
                <a:lnTo>
                  <a:pt x="1886712" y="1100327"/>
                </a:lnTo>
                <a:lnTo>
                  <a:pt x="1894331" y="1098803"/>
                </a:lnTo>
                <a:lnTo>
                  <a:pt x="1901952" y="1095756"/>
                </a:lnTo>
                <a:lnTo>
                  <a:pt x="1911096" y="1094232"/>
                </a:lnTo>
                <a:lnTo>
                  <a:pt x="1918715" y="1091183"/>
                </a:lnTo>
                <a:lnTo>
                  <a:pt x="1926336" y="1089659"/>
                </a:lnTo>
                <a:lnTo>
                  <a:pt x="1935479" y="1086612"/>
                </a:lnTo>
                <a:lnTo>
                  <a:pt x="1943100" y="1085088"/>
                </a:lnTo>
                <a:lnTo>
                  <a:pt x="1950719" y="1083564"/>
                </a:lnTo>
                <a:lnTo>
                  <a:pt x="1959864" y="1080515"/>
                </a:lnTo>
                <a:lnTo>
                  <a:pt x="1967484" y="1078991"/>
                </a:lnTo>
                <a:lnTo>
                  <a:pt x="1976627" y="1075944"/>
                </a:lnTo>
                <a:lnTo>
                  <a:pt x="1984248" y="1074420"/>
                </a:lnTo>
                <a:lnTo>
                  <a:pt x="1991867" y="1071371"/>
                </a:lnTo>
                <a:lnTo>
                  <a:pt x="2001012" y="1069847"/>
                </a:lnTo>
                <a:lnTo>
                  <a:pt x="2008631" y="1068324"/>
                </a:lnTo>
                <a:lnTo>
                  <a:pt x="2016252" y="1065276"/>
                </a:lnTo>
                <a:lnTo>
                  <a:pt x="2025396" y="1063752"/>
                </a:lnTo>
                <a:lnTo>
                  <a:pt x="2033015" y="1060703"/>
                </a:lnTo>
                <a:lnTo>
                  <a:pt x="2040636" y="1059179"/>
                </a:lnTo>
                <a:lnTo>
                  <a:pt x="2049779" y="1057656"/>
                </a:lnTo>
                <a:lnTo>
                  <a:pt x="2057400" y="1054608"/>
                </a:lnTo>
                <a:lnTo>
                  <a:pt x="2065019" y="1053083"/>
                </a:lnTo>
                <a:lnTo>
                  <a:pt x="2074164" y="1050035"/>
                </a:lnTo>
                <a:lnTo>
                  <a:pt x="2081784" y="1048512"/>
                </a:lnTo>
                <a:lnTo>
                  <a:pt x="2090927" y="1046988"/>
                </a:lnTo>
                <a:lnTo>
                  <a:pt x="2098548" y="1043939"/>
                </a:lnTo>
                <a:lnTo>
                  <a:pt x="2106167" y="1042415"/>
                </a:lnTo>
                <a:lnTo>
                  <a:pt x="2115312" y="1039368"/>
                </a:lnTo>
                <a:lnTo>
                  <a:pt x="2122931" y="1037844"/>
                </a:lnTo>
                <a:lnTo>
                  <a:pt x="2130552" y="1034795"/>
                </a:lnTo>
                <a:lnTo>
                  <a:pt x="2139696" y="1033271"/>
                </a:lnTo>
                <a:lnTo>
                  <a:pt x="2147316" y="1031747"/>
                </a:lnTo>
                <a:lnTo>
                  <a:pt x="2154936" y="1028700"/>
                </a:lnTo>
                <a:lnTo>
                  <a:pt x="2164079" y="1027176"/>
                </a:lnTo>
                <a:lnTo>
                  <a:pt x="2171700" y="1025651"/>
                </a:lnTo>
                <a:lnTo>
                  <a:pt x="2179319" y="1022603"/>
                </a:lnTo>
                <a:lnTo>
                  <a:pt x="2188464" y="1021079"/>
                </a:lnTo>
                <a:lnTo>
                  <a:pt x="2196084" y="1018032"/>
                </a:lnTo>
                <a:lnTo>
                  <a:pt x="2205228" y="1016507"/>
                </a:lnTo>
                <a:lnTo>
                  <a:pt x="2212848" y="1014983"/>
                </a:lnTo>
                <a:lnTo>
                  <a:pt x="2220467" y="1011935"/>
                </a:lnTo>
                <a:lnTo>
                  <a:pt x="2229612" y="1010412"/>
                </a:lnTo>
                <a:lnTo>
                  <a:pt x="2237231" y="1007363"/>
                </a:lnTo>
                <a:lnTo>
                  <a:pt x="2244852" y="1005839"/>
                </a:lnTo>
                <a:lnTo>
                  <a:pt x="2253996" y="1004315"/>
                </a:lnTo>
                <a:lnTo>
                  <a:pt x="2261616" y="1001268"/>
                </a:lnTo>
                <a:lnTo>
                  <a:pt x="2269236" y="999744"/>
                </a:lnTo>
                <a:lnTo>
                  <a:pt x="2278379" y="998219"/>
                </a:lnTo>
                <a:lnTo>
                  <a:pt x="2286000" y="995171"/>
                </a:lnTo>
                <a:lnTo>
                  <a:pt x="2295143" y="993647"/>
                </a:lnTo>
                <a:lnTo>
                  <a:pt x="2302764" y="990600"/>
                </a:lnTo>
                <a:lnTo>
                  <a:pt x="2310384" y="989076"/>
                </a:lnTo>
                <a:lnTo>
                  <a:pt x="2319528" y="987551"/>
                </a:lnTo>
                <a:lnTo>
                  <a:pt x="2327148" y="984503"/>
                </a:lnTo>
                <a:lnTo>
                  <a:pt x="2334767" y="982979"/>
                </a:lnTo>
                <a:lnTo>
                  <a:pt x="2343912" y="981456"/>
                </a:lnTo>
                <a:lnTo>
                  <a:pt x="2351531" y="978407"/>
                </a:lnTo>
                <a:lnTo>
                  <a:pt x="2359152" y="976883"/>
                </a:lnTo>
                <a:lnTo>
                  <a:pt x="2368296" y="975359"/>
                </a:lnTo>
                <a:lnTo>
                  <a:pt x="2375916" y="972312"/>
                </a:lnTo>
                <a:lnTo>
                  <a:pt x="2383536" y="970788"/>
                </a:lnTo>
                <a:lnTo>
                  <a:pt x="2392679" y="967739"/>
                </a:lnTo>
                <a:lnTo>
                  <a:pt x="2400300" y="966215"/>
                </a:lnTo>
                <a:lnTo>
                  <a:pt x="2409443" y="964691"/>
                </a:lnTo>
                <a:lnTo>
                  <a:pt x="2417064" y="961644"/>
                </a:lnTo>
                <a:lnTo>
                  <a:pt x="2424684" y="960119"/>
                </a:lnTo>
                <a:lnTo>
                  <a:pt x="2433828" y="958595"/>
                </a:lnTo>
                <a:lnTo>
                  <a:pt x="2441448" y="955547"/>
                </a:lnTo>
                <a:lnTo>
                  <a:pt x="2449067" y="954024"/>
                </a:lnTo>
                <a:lnTo>
                  <a:pt x="2458212" y="952500"/>
                </a:lnTo>
                <a:lnTo>
                  <a:pt x="2465831" y="949451"/>
                </a:lnTo>
                <a:lnTo>
                  <a:pt x="2473452" y="947927"/>
                </a:lnTo>
                <a:lnTo>
                  <a:pt x="2482596" y="946403"/>
                </a:lnTo>
                <a:lnTo>
                  <a:pt x="2490216" y="943356"/>
                </a:lnTo>
                <a:lnTo>
                  <a:pt x="2497836" y="941832"/>
                </a:lnTo>
                <a:lnTo>
                  <a:pt x="2506979" y="940307"/>
                </a:lnTo>
                <a:lnTo>
                  <a:pt x="2514600" y="937259"/>
                </a:lnTo>
                <a:lnTo>
                  <a:pt x="2523743" y="935735"/>
                </a:lnTo>
                <a:lnTo>
                  <a:pt x="2531364" y="934212"/>
                </a:lnTo>
                <a:lnTo>
                  <a:pt x="2538984" y="931163"/>
                </a:lnTo>
                <a:lnTo>
                  <a:pt x="2548128" y="929639"/>
                </a:lnTo>
                <a:lnTo>
                  <a:pt x="2555748" y="928115"/>
                </a:lnTo>
                <a:lnTo>
                  <a:pt x="2563367" y="925068"/>
                </a:lnTo>
                <a:lnTo>
                  <a:pt x="2572512" y="923544"/>
                </a:lnTo>
                <a:lnTo>
                  <a:pt x="2580131" y="922019"/>
                </a:lnTo>
                <a:lnTo>
                  <a:pt x="2587752" y="918971"/>
                </a:lnTo>
                <a:lnTo>
                  <a:pt x="2596896" y="917447"/>
                </a:lnTo>
                <a:lnTo>
                  <a:pt x="2604516" y="915924"/>
                </a:lnTo>
                <a:lnTo>
                  <a:pt x="2612136" y="912876"/>
                </a:lnTo>
                <a:lnTo>
                  <a:pt x="2621279" y="911351"/>
                </a:lnTo>
                <a:lnTo>
                  <a:pt x="2628900" y="909827"/>
                </a:lnTo>
                <a:lnTo>
                  <a:pt x="2638043" y="906779"/>
                </a:lnTo>
                <a:lnTo>
                  <a:pt x="2645664" y="905256"/>
                </a:lnTo>
                <a:lnTo>
                  <a:pt x="2653284" y="903732"/>
                </a:lnTo>
                <a:lnTo>
                  <a:pt x="2662428" y="902207"/>
                </a:lnTo>
                <a:lnTo>
                  <a:pt x="2670048" y="899159"/>
                </a:lnTo>
                <a:lnTo>
                  <a:pt x="2677667" y="897635"/>
                </a:lnTo>
                <a:lnTo>
                  <a:pt x="2686812" y="896112"/>
                </a:lnTo>
                <a:lnTo>
                  <a:pt x="2694431" y="893063"/>
                </a:lnTo>
                <a:lnTo>
                  <a:pt x="2702052" y="891539"/>
                </a:lnTo>
                <a:lnTo>
                  <a:pt x="2711196" y="890015"/>
                </a:lnTo>
                <a:lnTo>
                  <a:pt x="2718816" y="886968"/>
                </a:lnTo>
                <a:lnTo>
                  <a:pt x="2727960" y="885444"/>
                </a:lnTo>
                <a:lnTo>
                  <a:pt x="2735579" y="883919"/>
                </a:lnTo>
                <a:lnTo>
                  <a:pt x="2743200" y="882395"/>
                </a:lnTo>
                <a:lnTo>
                  <a:pt x="2752343" y="879347"/>
                </a:lnTo>
                <a:lnTo>
                  <a:pt x="2759964" y="877824"/>
                </a:lnTo>
                <a:lnTo>
                  <a:pt x="2767584" y="876300"/>
                </a:lnTo>
                <a:lnTo>
                  <a:pt x="2776728" y="873251"/>
                </a:lnTo>
                <a:lnTo>
                  <a:pt x="2784348" y="871727"/>
                </a:lnTo>
                <a:lnTo>
                  <a:pt x="2791967" y="870203"/>
                </a:lnTo>
                <a:lnTo>
                  <a:pt x="2801112" y="867156"/>
                </a:lnTo>
                <a:lnTo>
                  <a:pt x="2808731" y="865632"/>
                </a:lnTo>
                <a:lnTo>
                  <a:pt x="2816352" y="864107"/>
                </a:lnTo>
                <a:lnTo>
                  <a:pt x="2825496" y="862583"/>
                </a:lnTo>
                <a:lnTo>
                  <a:pt x="2833116" y="859535"/>
                </a:lnTo>
                <a:lnTo>
                  <a:pt x="2842260" y="858012"/>
                </a:lnTo>
                <a:lnTo>
                  <a:pt x="2849879" y="856488"/>
                </a:lnTo>
                <a:lnTo>
                  <a:pt x="2857500" y="854963"/>
                </a:lnTo>
                <a:lnTo>
                  <a:pt x="2866643" y="851915"/>
                </a:lnTo>
                <a:lnTo>
                  <a:pt x="2874264" y="850391"/>
                </a:lnTo>
                <a:lnTo>
                  <a:pt x="2881884" y="848868"/>
                </a:lnTo>
                <a:lnTo>
                  <a:pt x="2891028" y="845819"/>
                </a:lnTo>
                <a:lnTo>
                  <a:pt x="2898648" y="844295"/>
                </a:lnTo>
                <a:lnTo>
                  <a:pt x="2906267" y="842771"/>
                </a:lnTo>
                <a:lnTo>
                  <a:pt x="2915412" y="841247"/>
                </a:lnTo>
                <a:lnTo>
                  <a:pt x="2923031" y="838200"/>
                </a:lnTo>
                <a:lnTo>
                  <a:pt x="2930652" y="836676"/>
                </a:lnTo>
                <a:lnTo>
                  <a:pt x="2939796" y="835151"/>
                </a:lnTo>
                <a:lnTo>
                  <a:pt x="2947416" y="833627"/>
                </a:lnTo>
                <a:lnTo>
                  <a:pt x="2956560" y="830579"/>
                </a:lnTo>
                <a:lnTo>
                  <a:pt x="2964179" y="829056"/>
                </a:lnTo>
                <a:lnTo>
                  <a:pt x="2971800" y="827532"/>
                </a:lnTo>
                <a:lnTo>
                  <a:pt x="2980943" y="826007"/>
                </a:lnTo>
                <a:lnTo>
                  <a:pt x="2988564" y="822959"/>
                </a:lnTo>
                <a:lnTo>
                  <a:pt x="2996184" y="821435"/>
                </a:lnTo>
                <a:lnTo>
                  <a:pt x="3005328" y="819912"/>
                </a:lnTo>
                <a:lnTo>
                  <a:pt x="3012948" y="818388"/>
                </a:lnTo>
                <a:lnTo>
                  <a:pt x="3020567" y="815339"/>
                </a:lnTo>
                <a:lnTo>
                  <a:pt x="3029712" y="813815"/>
                </a:lnTo>
                <a:lnTo>
                  <a:pt x="3037331" y="812291"/>
                </a:lnTo>
                <a:lnTo>
                  <a:pt x="3046476" y="810768"/>
                </a:lnTo>
                <a:lnTo>
                  <a:pt x="3054096" y="807719"/>
                </a:lnTo>
                <a:lnTo>
                  <a:pt x="3061716" y="806195"/>
                </a:lnTo>
                <a:lnTo>
                  <a:pt x="3070860" y="804671"/>
                </a:lnTo>
                <a:lnTo>
                  <a:pt x="3078479" y="803147"/>
                </a:lnTo>
                <a:lnTo>
                  <a:pt x="3086100" y="800100"/>
                </a:lnTo>
                <a:lnTo>
                  <a:pt x="3095243" y="798576"/>
                </a:lnTo>
                <a:lnTo>
                  <a:pt x="3102864" y="797051"/>
                </a:lnTo>
                <a:lnTo>
                  <a:pt x="3110484" y="795527"/>
                </a:lnTo>
                <a:lnTo>
                  <a:pt x="3119628" y="792479"/>
                </a:lnTo>
                <a:lnTo>
                  <a:pt x="3127248" y="790956"/>
                </a:lnTo>
                <a:lnTo>
                  <a:pt x="3134867" y="789432"/>
                </a:lnTo>
                <a:lnTo>
                  <a:pt x="3144012" y="787907"/>
                </a:lnTo>
                <a:lnTo>
                  <a:pt x="3151631" y="786383"/>
                </a:lnTo>
                <a:lnTo>
                  <a:pt x="3160776" y="783335"/>
                </a:lnTo>
                <a:lnTo>
                  <a:pt x="3168396" y="781812"/>
                </a:lnTo>
                <a:lnTo>
                  <a:pt x="3176016" y="780288"/>
                </a:lnTo>
                <a:lnTo>
                  <a:pt x="3185160" y="778763"/>
                </a:lnTo>
                <a:lnTo>
                  <a:pt x="3192779" y="775715"/>
                </a:lnTo>
                <a:lnTo>
                  <a:pt x="3200400" y="774191"/>
                </a:lnTo>
                <a:lnTo>
                  <a:pt x="3209543" y="772668"/>
                </a:lnTo>
                <a:lnTo>
                  <a:pt x="3217164" y="771144"/>
                </a:lnTo>
                <a:lnTo>
                  <a:pt x="3224784" y="769619"/>
                </a:lnTo>
                <a:lnTo>
                  <a:pt x="3233928" y="766571"/>
                </a:lnTo>
                <a:lnTo>
                  <a:pt x="3241548" y="765047"/>
                </a:lnTo>
                <a:lnTo>
                  <a:pt x="3249167" y="763524"/>
                </a:lnTo>
                <a:lnTo>
                  <a:pt x="3258312" y="762000"/>
                </a:lnTo>
                <a:lnTo>
                  <a:pt x="3265931" y="760476"/>
                </a:lnTo>
                <a:lnTo>
                  <a:pt x="3275076" y="757427"/>
                </a:lnTo>
                <a:lnTo>
                  <a:pt x="3282696" y="755903"/>
                </a:lnTo>
                <a:lnTo>
                  <a:pt x="3290316" y="754379"/>
                </a:lnTo>
                <a:lnTo>
                  <a:pt x="3299460" y="752856"/>
                </a:lnTo>
                <a:lnTo>
                  <a:pt x="3307079" y="751332"/>
                </a:lnTo>
                <a:lnTo>
                  <a:pt x="3314700" y="748283"/>
                </a:lnTo>
                <a:lnTo>
                  <a:pt x="3323843" y="746759"/>
                </a:lnTo>
                <a:lnTo>
                  <a:pt x="3331464" y="745235"/>
                </a:lnTo>
                <a:lnTo>
                  <a:pt x="3339084" y="743712"/>
                </a:lnTo>
                <a:lnTo>
                  <a:pt x="3348228" y="742188"/>
                </a:lnTo>
                <a:lnTo>
                  <a:pt x="3355848" y="739139"/>
                </a:lnTo>
                <a:lnTo>
                  <a:pt x="3363467" y="737615"/>
                </a:lnTo>
                <a:lnTo>
                  <a:pt x="3372612" y="736091"/>
                </a:lnTo>
                <a:lnTo>
                  <a:pt x="3380231" y="734568"/>
                </a:lnTo>
                <a:lnTo>
                  <a:pt x="3389376" y="733044"/>
                </a:lnTo>
                <a:lnTo>
                  <a:pt x="3396996" y="729995"/>
                </a:lnTo>
                <a:lnTo>
                  <a:pt x="3404616" y="728471"/>
                </a:lnTo>
                <a:lnTo>
                  <a:pt x="3413760" y="726947"/>
                </a:lnTo>
                <a:lnTo>
                  <a:pt x="3421379" y="725424"/>
                </a:lnTo>
                <a:lnTo>
                  <a:pt x="3429000" y="723900"/>
                </a:lnTo>
                <a:lnTo>
                  <a:pt x="3438143" y="722376"/>
                </a:lnTo>
                <a:lnTo>
                  <a:pt x="3445764" y="719327"/>
                </a:lnTo>
                <a:lnTo>
                  <a:pt x="3453384" y="717803"/>
                </a:lnTo>
                <a:lnTo>
                  <a:pt x="3462528" y="716279"/>
                </a:lnTo>
                <a:lnTo>
                  <a:pt x="3470148" y="714756"/>
                </a:lnTo>
                <a:lnTo>
                  <a:pt x="3479291" y="713232"/>
                </a:lnTo>
                <a:lnTo>
                  <a:pt x="3486912" y="711707"/>
                </a:lnTo>
                <a:lnTo>
                  <a:pt x="3494531" y="708659"/>
                </a:lnTo>
                <a:lnTo>
                  <a:pt x="3503676" y="707135"/>
                </a:lnTo>
                <a:lnTo>
                  <a:pt x="3511296" y="705612"/>
                </a:lnTo>
                <a:lnTo>
                  <a:pt x="3518916" y="704088"/>
                </a:lnTo>
                <a:lnTo>
                  <a:pt x="3528060" y="702563"/>
                </a:lnTo>
                <a:lnTo>
                  <a:pt x="3535679" y="701039"/>
                </a:lnTo>
                <a:lnTo>
                  <a:pt x="3543300" y="697991"/>
                </a:lnTo>
                <a:lnTo>
                  <a:pt x="3552443" y="696468"/>
                </a:lnTo>
                <a:lnTo>
                  <a:pt x="3560064" y="694944"/>
                </a:lnTo>
                <a:lnTo>
                  <a:pt x="3567684" y="693419"/>
                </a:lnTo>
                <a:lnTo>
                  <a:pt x="3576828" y="691895"/>
                </a:lnTo>
                <a:lnTo>
                  <a:pt x="3584448" y="690371"/>
                </a:lnTo>
                <a:lnTo>
                  <a:pt x="3593591" y="687324"/>
                </a:lnTo>
                <a:lnTo>
                  <a:pt x="3601212" y="685800"/>
                </a:lnTo>
                <a:lnTo>
                  <a:pt x="3608831" y="684276"/>
                </a:lnTo>
                <a:lnTo>
                  <a:pt x="3617976" y="682751"/>
                </a:lnTo>
                <a:lnTo>
                  <a:pt x="3625596" y="681227"/>
                </a:lnTo>
                <a:lnTo>
                  <a:pt x="3633216" y="679703"/>
                </a:lnTo>
                <a:lnTo>
                  <a:pt x="3642360" y="678179"/>
                </a:lnTo>
                <a:lnTo>
                  <a:pt x="3649979" y="675132"/>
                </a:lnTo>
                <a:lnTo>
                  <a:pt x="3657600" y="673607"/>
                </a:lnTo>
                <a:lnTo>
                  <a:pt x="3666743" y="672083"/>
                </a:lnTo>
                <a:lnTo>
                  <a:pt x="3674364" y="670559"/>
                </a:lnTo>
                <a:lnTo>
                  <a:pt x="3681984" y="669035"/>
                </a:lnTo>
                <a:lnTo>
                  <a:pt x="3691128" y="667512"/>
                </a:lnTo>
                <a:lnTo>
                  <a:pt x="3698748" y="665988"/>
                </a:lnTo>
                <a:lnTo>
                  <a:pt x="3707891" y="662939"/>
                </a:lnTo>
                <a:lnTo>
                  <a:pt x="3715512" y="661415"/>
                </a:lnTo>
                <a:lnTo>
                  <a:pt x="3723131" y="659891"/>
                </a:lnTo>
                <a:lnTo>
                  <a:pt x="3732276" y="658368"/>
                </a:lnTo>
                <a:lnTo>
                  <a:pt x="3739896" y="656844"/>
                </a:lnTo>
                <a:lnTo>
                  <a:pt x="3747516" y="655319"/>
                </a:lnTo>
                <a:lnTo>
                  <a:pt x="3756660" y="653795"/>
                </a:lnTo>
                <a:lnTo>
                  <a:pt x="3764279" y="652271"/>
                </a:lnTo>
                <a:lnTo>
                  <a:pt x="3771900" y="649224"/>
                </a:lnTo>
                <a:lnTo>
                  <a:pt x="3781043" y="647700"/>
                </a:lnTo>
                <a:lnTo>
                  <a:pt x="3788664" y="646176"/>
                </a:lnTo>
                <a:lnTo>
                  <a:pt x="3796284" y="644651"/>
                </a:lnTo>
                <a:lnTo>
                  <a:pt x="3805428" y="643127"/>
                </a:lnTo>
                <a:lnTo>
                  <a:pt x="3813048" y="641603"/>
                </a:lnTo>
                <a:lnTo>
                  <a:pt x="3822191" y="640079"/>
                </a:lnTo>
                <a:lnTo>
                  <a:pt x="3829812" y="638556"/>
                </a:lnTo>
                <a:lnTo>
                  <a:pt x="3837431" y="637032"/>
                </a:lnTo>
                <a:lnTo>
                  <a:pt x="3846576" y="633983"/>
                </a:lnTo>
                <a:lnTo>
                  <a:pt x="3854196" y="632459"/>
                </a:lnTo>
                <a:lnTo>
                  <a:pt x="3861816" y="630935"/>
                </a:lnTo>
                <a:lnTo>
                  <a:pt x="3870960" y="629412"/>
                </a:lnTo>
                <a:lnTo>
                  <a:pt x="3878579" y="627888"/>
                </a:lnTo>
                <a:lnTo>
                  <a:pt x="3886200" y="626363"/>
                </a:lnTo>
                <a:lnTo>
                  <a:pt x="3895343" y="624839"/>
                </a:lnTo>
                <a:lnTo>
                  <a:pt x="3902964" y="623315"/>
                </a:lnTo>
                <a:lnTo>
                  <a:pt x="3912108" y="621791"/>
                </a:lnTo>
                <a:lnTo>
                  <a:pt x="3919728" y="620268"/>
                </a:lnTo>
                <a:lnTo>
                  <a:pt x="3927348" y="617219"/>
                </a:lnTo>
                <a:lnTo>
                  <a:pt x="3936491" y="615695"/>
                </a:lnTo>
                <a:lnTo>
                  <a:pt x="3944112" y="614171"/>
                </a:lnTo>
                <a:lnTo>
                  <a:pt x="3951731" y="612647"/>
                </a:lnTo>
                <a:lnTo>
                  <a:pt x="3960876" y="611124"/>
                </a:lnTo>
                <a:lnTo>
                  <a:pt x="3968496" y="609600"/>
                </a:lnTo>
                <a:lnTo>
                  <a:pt x="3976116" y="608076"/>
                </a:lnTo>
                <a:lnTo>
                  <a:pt x="3985260" y="606551"/>
                </a:lnTo>
                <a:lnTo>
                  <a:pt x="3992879" y="605027"/>
                </a:lnTo>
                <a:lnTo>
                  <a:pt x="4000500" y="603503"/>
                </a:lnTo>
                <a:lnTo>
                  <a:pt x="4009643" y="601979"/>
                </a:lnTo>
                <a:lnTo>
                  <a:pt x="4017264" y="600456"/>
                </a:lnTo>
                <a:lnTo>
                  <a:pt x="4026408" y="597407"/>
                </a:lnTo>
                <a:lnTo>
                  <a:pt x="4034028" y="595883"/>
                </a:lnTo>
                <a:lnTo>
                  <a:pt x="4041648" y="594359"/>
                </a:lnTo>
                <a:lnTo>
                  <a:pt x="4050791" y="592835"/>
                </a:lnTo>
                <a:lnTo>
                  <a:pt x="4058412" y="591312"/>
                </a:lnTo>
                <a:lnTo>
                  <a:pt x="4066031" y="589788"/>
                </a:lnTo>
                <a:lnTo>
                  <a:pt x="4075176" y="588263"/>
                </a:lnTo>
                <a:lnTo>
                  <a:pt x="4082796" y="586739"/>
                </a:lnTo>
                <a:lnTo>
                  <a:pt x="4090416" y="585215"/>
                </a:lnTo>
                <a:lnTo>
                  <a:pt x="4099560" y="583691"/>
                </a:lnTo>
                <a:lnTo>
                  <a:pt x="4107179" y="582168"/>
                </a:lnTo>
                <a:lnTo>
                  <a:pt x="4114800" y="580644"/>
                </a:lnTo>
                <a:lnTo>
                  <a:pt x="4123943" y="579119"/>
                </a:lnTo>
                <a:lnTo>
                  <a:pt x="4131564" y="577595"/>
                </a:lnTo>
                <a:lnTo>
                  <a:pt x="4140708" y="576071"/>
                </a:lnTo>
                <a:lnTo>
                  <a:pt x="4148328" y="573024"/>
                </a:lnTo>
                <a:lnTo>
                  <a:pt x="4155948" y="571500"/>
                </a:lnTo>
                <a:lnTo>
                  <a:pt x="4165091" y="569976"/>
                </a:lnTo>
                <a:lnTo>
                  <a:pt x="4172712" y="568451"/>
                </a:lnTo>
                <a:lnTo>
                  <a:pt x="4180331" y="566927"/>
                </a:lnTo>
                <a:lnTo>
                  <a:pt x="4189476" y="565403"/>
                </a:lnTo>
                <a:lnTo>
                  <a:pt x="4197096" y="563879"/>
                </a:lnTo>
                <a:lnTo>
                  <a:pt x="4204716" y="562356"/>
                </a:lnTo>
                <a:lnTo>
                  <a:pt x="4213860" y="560832"/>
                </a:lnTo>
                <a:lnTo>
                  <a:pt x="4221480" y="559307"/>
                </a:lnTo>
                <a:lnTo>
                  <a:pt x="4230624" y="557783"/>
                </a:lnTo>
                <a:lnTo>
                  <a:pt x="4238244" y="556259"/>
                </a:lnTo>
                <a:lnTo>
                  <a:pt x="4245864" y="554735"/>
                </a:lnTo>
                <a:lnTo>
                  <a:pt x="4255008" y="553212"/>
                </a:lnTo>
                <a:lnTo>
                  <a:pt x="4262628" y="551688"/>
                </a:lnTo>
                <a:lnTo>
                  <a:pt x="4270248" y="550163"/>
                </a:lnTo>
                <a:lnTo>
                  <a:pt x="4279392" y="548639"/>
                </a:lnTo>
                <a:lnTo>
                  <a:pt x="4287012" y="547115"/>
                </a:lnTo>
                <a:lnTo>
                  <a:pt x="4294632" y="545591"/>
                </a:lnTo>
                <a:lnTo>
                  <a:pt x="4303776" y="544068"/>
                </a:lnTo>
                <a:lnTo>
                  <a:pt x="4311396" y="542544"/>
                </a:lnTo>
                <a:lnTo>
                  <a:pt x="4319016" y="541019"/>
                </a:lnTo>
                <a:lnTo>
                  <a:pt x="4328160" y="539495"/>
                </a:lnTo>
                <a:lnTo>
                  <a:pt x="4335780" y="537971"/>
                </a:lnTo>
                <a:lnTo>
                  <a:pt x="4344924" y="536447"/>
                </a:lnTo>
                <a:lnTo>
                  <a:pt x="4352544" y="534924"/>
                </a:lnTo>
                <a:lnTo>
                  <a:pt x="4360164" y="533400"/>
                </a:lnTo>
                <a:lnTo>
                  <a:pt x="4369308" y="530351"/>
                </a:lnTo>
                <a:lnTo>
                  <a:pt x="4376928" y="528827"/>
                </a:lnTo>
                <a:lnTo>
                  <a:pt x="4384548" y="527303"/>
                </a:lnTo>
                <a:lnTo>
                  <a:pt x="4393692" y="525779"/>
                </a:lnTo>
                <a:lnTo>
                  <a:pt x="4401312" y="524256"/>
                </a:lnTo>
                <a:lnTo>
                  <a:pt x="4408932" y="522731"/>
                </a:lnTo>
                <a:lnTo>
                  <a:pt x="4418076" y="521207"/>
                </a:lnTo>
                <a:lnTo>
                  <a:pt x="4425696" y="519683"/>
                </a:lnTo>
                <a:lnTo>
                  <a:pt x="4433316" y="518159"/>
                </a:lnTo>
                <a:lnTo>
                  <a:pt x="4442460" y="516635"/>
                </a:lnTo>
                <a:lnTo>
                  <a:pt x="4450080" y="515112"/>
                </a:lnTo>
                <a:lnTo>
                  <a:pt x="4459224" y="513588"/>
                </a:lnTo>
                <a:lnTo>
                  <a:pt x="4466844" y="512063"/>
                </a:lnTo>
                <a:lnTo>
                  <a:pt x="4474464" y="510539"/>
                </a:lnTo>
                <a:lnTo>
                  <a:pt x="4483608" y="509015"/>
                </a:lnTo>
                <a:lnTo>
                  <a:pt x="4491228" y="507491"/>
                </a:lnTo>
                <a:lnTo>
                  <a:pt x="4498848" y="505968"/>
                </a:lnTo>
                <a:lnTo>
                  <a:pt x="4507992" y="504444"/>
                </a:lnTo>
                <a:lnTo>
                  <a:pt x="4515612" y="502919"/>
                </a:lnTo>
                <a:lnTo>
                  <a:pt x="4523232" y="501395"/>
                </a:lnTo>
                <a:lnTo>
                  <a:pt x="4532376" y="499871"/>
                </a:lnTo>
                <a:lnTo>
                  <a:pt x="4539996" y="498347"/>
                </a:lnTo>
                <a:lnTo>
                  <a:pt x="4547616" y="496824"/>
                </a:lnTo>
                <a:lnTo>
                  <a:pt x="4556760" y="495300"/>
                </a:lnTo>
                <a:lnTo>
                  <a:pt x="4564380" y="493775"/>
                </a:lnTo>
                <a:lnTo>
                  <a:pt x="4573524" y="492251"/>
                </a:lnTo>
                <a:lnTo>
                  <a:pt x="4581144" y="492251"/>
                </a:lnTo>
                <a:lnTo>
                  <a:pt x="4588764" y="490727"/>
                </a:lnTo>
                <a:lnTo>
                  <a:pt x="4597908" y="489203"/>
                </a:lnTo>
                <a:lnTo>
                  <a:pt x="4605528" y="487679"/>
                </a:lnTo>
                <a:lnTo>
                  <a:pt x="4613148" y="486156"/>
                </a:lnTo>
                <a:lnTo>
                  <a:pt x="4622292" y="484631"/>
                </a:lnTo>
                <a:lnTo>
                  <a:pt x="4629912" y="483107"/>
                </a:lnTo>
                <a:lnTo>
                  <a:pt x="4637532" y="481583"/>
                </a:lnTo>
                <a:lnTo>
                  <a:pt x="4646676" y="480059"/>
                </a:lnTo>
                <a:lnTo>
                  <a:pt x="4654296" y="478535"/>
                </a:lnTo>
                <a:lnTo>
                  <a:pt x="4663440" y="477012"/>
                </a:lnTo>
                <a:lnTo>
                  <a:pt x="4671060" y="475488"/>
                </a:lnTo>
                <a:lnTo>
                  <a:pt x="4678680" y="473963"/>
                </a:lnTo>
                <a:lnTo>
                  <a:pt x="4687824" y="472439"/>
                </a:lnTo>
                <a:lnTo>
                  <a:pt x="4695444" y="470915"/>
                </a:lnTo>
                <a:lnTo>
                  <a:pt x="4703064" y="469391"/>
                </a:lnTo>
                <a:lnTo>
                  <a:pt x="4712208" y="467868"/>
                </a:lnTo>
                <a:lnTo>
                  <a:pt x="4719828" y="466344"/>
                </a:lnTo>
                <a:lnTo>
                  <a:pt x="4727447" y="464819"/>
                </a:lnTo>
                <a:lnTo>
                  <a:pt x="4736592" y="463295"/>
                </a:lnTo>
                <a:lnTo>
                  <a:pt x="4744212" y="461771"/>
                </a:lnTo>
                <a:lnTo>
                  <a:pt x="4751832" y="460247"/>
                </a:lnTo>
                <a:lnTo>
                  <a:pt x="4760975" y="458724"/>
                </a:lnTo>
                <a:lnTo>
                  <a:pt x="4768595" y="457200"/>
                </a:lnTo>
                <a:lnTo>
                  <a:pt x="4777740" y="455675"/>
                </a:lnTo>
                <a:lnTo>
                  <a:pt x="4785360" y="454151"/>
                </a:lnTo>
                <a:lnTo>
                  <a:pt x="4792980" y="452627"/>
                </a:lnTo>
                <a:lnTo>
                  <a:pt x="4802123" y="452627"/>
                </a:lnTo>
                <a:lnTo>
                  <a:pt x="4809744" y="451103"/>
                </a:lnTo>
                <a:lnTo>
                  <a:pt x="4817364" y="449579"/>
                </a:lnTo>
                <a:lnTo>
                  <a:pt x="4826508" y="448056"/>
                </a:lnTo>
                <a:lnTo>
                  <a:pt x="4834128" y="446531"/>
                </a:lnTo>
                <a:lnTo>
                  <a:pt x="4841747" y="445007"/>
                </a:lnTo>
                <a:lnTo>
                  <a:pt x="4850892" y="443483"/>
                </a:lnTo>
                <a:lnTo>
                  <a:pt x="4858512" y="441959"/>
                </a:lnTo>
                <a:lnTo>
                  <a:pt x="4866132" y="440435"/>
                </a:lnTo>
                <a:lnTo>
                  <a:pt x="4875275" y="438912"/>
                </a:lnTo>
                <a:lnTo>
                  <a:pt x="4882895" y="437388"/>
                </a:lnTo>
                <a:lnTo>
                  <a:pt x="4892040" y="435863"/>
                </a:lnTo>
                <a:lnTo>
                  <a:pt x="4899660" y="434339"/>
                </a:lnTo>
                <a:lnTo>
                  <a:pt x="4907280" y="432815"/>
                </a:lnTo>
                <a:lnTo>
                  <a:pt x="4916423" y="431291"/>
                </a:lnTo>
                <a:lnTo>
                  <a:pt x="4924044" y="431291"/>
                </a:lnTo>
                <a:lnTo>
                  <a:pt x="4931664" y="429768"/>
                </a:lnTo>
                <a:lnTo>
                  <a:pt x="4940808" y="428244"/>
                </a:lnTo>
                <a:lnTo>
                  <a:pt x="4948428" y="426719"/>
                </a:lnTo>
                <a:lnTo>
                  <a:pt x="4956047" y="425195"/>
                </a:lnTo>
                <a:lnTo>
                  <a:pt x="4965192" y="423671"/>
                </a:lnTo>
                <a:lnTo>
                  <a:pt x="4972812" y="422147"/>
                </a:lnTo>
                <a:lnTo>
                  <a:pt x="4981956" y="420624"/>
                </a:lnTo>
                <a:lnTo>
                  <a:pt x="4989575" y="419100"/>
                </a:lnTo>
                <a:lnTo>
                  <a:pt x="4997195" y="417575"/>
                </a:lnTo>
                <a:lnTo>
                  <a:pt x="5006340" y="416051"/>
                </a:lnTo>
                <a:lnTo>
                  <a:pt x="5013960" y="414527"/>
                </a:lnTo>
                <a:lnTo>
                  <a:pt x="5021580" y="414527"/>
                </a:lnTo>
                <a:lnTo>
                  <a:pt x="5030723" y="413003"/>
                </a:lnTo>
                <a:lnTo>
                  <a:pt x="5038344" y="411479"/>
                </a:lnTo>
                <a:lnTo>
                  <a:pt x="5045964" y="409956"/>
                </a:lnTo>
                <a:lnTo>
                  <a:pt x="5055108" y="408431"/>
                </a:lnTo>
                <a:lnTo>
                  <a:pt x="5062728" y="406907"/>
                </a:lnTo>
                <a:lnTo>
                  <a:pt x="5070347" y="405383"/>
                </a:lnTo>
                <a:lnTo>
                  <a:pt x="5079492" y="403859"/>
                </a:lnTo>
                <a:lnTo>
                  <a:pt x="5087112" y="402335"/>
                </a:lnTo>
                <a:lnTo>
                  <a:pt x="5096256" y="400812"/>
                </a:lnTo>
                <a:lnTo>
                  <a:pt x="5103875" y="400812"/>
                </a:lnTo>
                <a:lnTo>
                  <a:pt x="5111495" y="399288"/>
                </a:lnTo>
                <a:lnTo>
                  <a:pt x="5120640" y="397763"/>
                </a:lnTo>
                <a:lnTo>
                  <a:pt x="5128260" y="396239"/>
                </a:lnTo>
                <a:lnTo>
                  <a:pt x="5135880" y="394715"/>
                </a:lnTo>
                <a:lnTo>
                  <a:pt x="5145023" y="393191"/>
                </a:lnTo>
                <a:lnTo>
                  <a:pt x="5152644" y="391668"/>
                </a:lnTo>
                <a:lnTo>
                  <a:pt x="5160264" y="390144"/>
                </a:lnTo>
                <a:lnTo>
                  <a:pt x="5169408" y="388619"/>
                </a:lnTo>
                <a:lnTo>
                  <a:pt x="5177028" y="388619"/>
                </a:lnTo>
                <a:lnTo>
                  <a:pt x="5184647" y="387095"/>
                </a:lnTo>
                <a:lnTo>
                  <a:pt x="5193792" y="385571"/>
                </a:lnTo>
                <a:lnTo>
                  <a:pt x="5201412" y="384047"/>
                </a:lnTo>
                <a:lnTo>
                  <a:pt x="5210556" y="382524"/>
                </a:lnTo>
                <a:lnTo>
                  <a:pt x="5218175" y="381000"/>
                </a:lnTo>
                <a:lnTo>
                  <a:pt x="5225795" y="379475"/>
                </a:lnTo>
                <a:lnTo>
                  <a:pt x="5234940" y="377951"/>
                </a:lnTo>
                <a:lnTo>
                  <a:pt x="5242560" y="377951"/>
                </a:lnTo>
                <a:lnTo>
                  <a:pt x="5250180" y="376427"/>
                </a:lnTo>
                <a:lnTo>
                  <a:pt x="5259323" y="374903"/>
                </a:lnTo>
                <a:lnTo>
                  <a:pt x="5266944" y="373379"/>
                </a:lnTo>
                <a:lnTo>
                  <a:pt x="5274564" y="371856"/>
                </a:lnTo>
                <a:lnTo>
                  <a:pt x="5283708" y="370331"/>
                </a:lnTo>
                <a:lnTo>
                  <a:pt x="5291328" y="368807"/>
                </a:lnTo>
                <a:lnTo>
                  <a:pt x="5298947" y="368807"/>
                </a:lnTo>
                <a:lnTo>
                  <a:pt x="5308092" y="367283"/>
                </a:lnTo>
                <a:lnTo>
                  <a:pt x="5315712" y="365759"/>
                </a:lnTo>
                <a:lnTo>
                  <a:pt x="5324856" y="364235"/>
                </a:lnTo>
                <a:lnTo>
                  <a:pt x="5332475" y="362712"/>
                </a:lnTo>
                <a:lnTo>
                  <a:pt x="5340095" y="361188"/>
                </a:lnTo>
                <a:lnTo>
                  <a:pt x="5349240" y="359663"/>
                </a:lnTo>
                <a:lnTo>
                  <a:pt x="5356860" y="359663"/>
                </a:lnTo>
                <a:lnTo>
                  <a:pt x="5364480" y="358139"/>
                </a:lnTo>
                <a:lnTo>
                  <a:pt x="5373623" y="356615"/>
                </a:lnTo>
                <a:lnTo>
                  <a:pt x="5381244" y="355091"/>
                </a:lnTo>
                <a:lnTo>
                  <a:pt x="5388864" y="353568"/>
                </a:lnTo>
                <a:lnTo>
                  <a:pt x="5398008" y="352044"/>
                </a:lnTo>
                <a:lnTo>
                  <a:pt x="5405628" y="350519"/>
                </a:lnTo>
                <a:lnTo>
                  <a:pt x="5414771" y="350519"/>
                </a:lnTo>
                <a:lnTo>
                  <a:pt x="5422392" y="348995"/>
                </a:lnTo>
                <a:lnTo>
                  <a:pt x="5430012" y="347471"/>
                </a:lnTo>
                <a:lnTo>
                  <a:pt x="5439156" y="345947"/>
                </a:lnTo>
                <a:lnTo>
                  <a:pt x="5446775" y="344424"/>
                </a:lnTo>
                <a:lnTo>
                  <a:pt x="5454395" y="342900"/>
                </a:lnTo>
                <a:lnTo>
                  <a:pt x="5463540" y="342900"/>
                </a:lnTo>
                <a:lnTo>
                  <a:pt x="5471160" y="341375"/>
                </a:lnTo>
                <a:lnTo>
                  <a:pt x="5478780" y="339851"/>
                </a:lnTo>
                <a:lnTo>
                  <a:pt x="5487923" y="338327"/>
                </a:lnTo>
                <a:lnTo>
                  <a:pt x="5495544" y="336803"/>
                </a:lnTo>
                <a:lnTo>
                  <a:pt x="5503164" y="335279"/>
                </a:lnTo>
                <a:lnTo>
                  <a:pt x="5512308" y="335279"/>
                </a:lnTo>
                <a:lnTo>
                  <a:pt x="5519928" y="333756"/>
                </a:lnTo>
                <a:lnTo>
                  <a:pt x="5529071" y="332231"/>
                </a:lnTo>
                <a:lnTo>
                  <a:pt x="5536692" y="330707"/>
                </a:lnTo>
                <a:lnTo>
                  <a:pt x="5544312" y="329183"/>
                </a:lnTo>
                <a:lnTo>
                  <a:pt x="5553456" y="329183"/>
                </a:lnTo>
                <a:lnTo>
                  <a:pt x="5561075" y="327659"/>
                </a:lnTo>
                <a:lnTo>
                  <a:pt x="5568695" y="326136"/>
                </a:lnTo>
                <a:lnTo>
                  <a:pt x="5577840" y="324612"/>
                </a:lnTo>
                <a:lnTo>
                  <a:pt x="5585460" y="323088"/>
                </a:lnTo>
                <a:lnTo>
                  <a:pt x="5593080" y="323088"/>
                </a:lnTo>
                <a:lnTo>
                  <a:pt x="5602223" y="321563"/>
                </a:lnTo>
                <a:lnTo>
                  <a:pt x="5609844" y="320039"/>
                </a:lnTo>
                <a:lnTo>
                  <a:pt x="5617464" y="318515"/>
                </a:lnTo>
                <a:lnTo>
                  <a:pt x="5626608" y="316991"/>
                </a:lnTo>
                <a:lnTo>
                  <a:pt x="5634228" y="315467"/>
                </a:lnTo>
                <a:lnTo>
                  <a:pt x="5643371" y="315467"/>
                </a:lnTo>
                <a:lnTo>
                  <a:pt x="5650992" y="313943"/>
                </a:lnTo>
                <a:lnTo>
                  <a:pt x="5658612" y="312419"/>
                </a:lnTo>
                <a:lnTo>
                  <a:pt x="5667756" y="310896"/>
                </a:lnTo>
                <a:lnTo>
                  <a:pt x="5675375" y="309372"/>
                </a:lnTo>
                <a:lnTo>
                  <a:pt x="5682995" y="309372"/>
                </a:lnTo>
                <a:lnTo>
                  <a:pt x="5692140" y="307848"/>
                </a:lnTo>
                <a:lnTo>
                  <a:pt x="5699760" y="306324"/>
                </a:lnTo>
                <a:lnTo>
                  <a:pt x="5707380" y="304800"/>
                </a:lnTo>
                <a:lnTo>
                  <a:pt x="5716523" y="304800"/>
                </a:lnTo>
                <a:lnTo>
                  <a:pt x="5724144" y="303275"/>
                </a:lnTo>
                <a:lnTo>
                  <a:pt x="5731764" y="301751"/>
                </a:lnTo>
                <a:lnTo>
                  <a:pt x="5740908" y="300227"/>
                </a:lnTo>
                <a:lnTo>
                  <a:pt x="5748528" y="298703"/>
                </a:lnTo>
                <a:lnTo>
                  <a:pt x="5757671" y="298703"/>
                </a:lnTo>
                <a:lnTo>
                  <a:pt x="5765292" y="297179"/>
                </a:lnTo>
                <a:lnTo>
                  <a:pt x="5772912" y="295655"/>
                </a:lnTo>
                <a:lnTo>
                  <a:pt x="5782056" y="294131"/>
                </a:lnTo>
                <a:lnTo>
                  <a:pt x="5789675" y="292607"/>
                </a:lnTo>
                <a:lnTo>
                  <a:pt x="5797295" y="292607"/>
                </a:lnTo>
                <a:lnTo>
                  <a:pt x="5806440" y="291084"/>
                </a:lnTo>
                <a:lnTo>
                  <a:pt x="5814060" y="289560"/>
                </a:lnTo>
                <a:lnTo>
                  <a:pt x="5821680" y="288036"/>
                </a:lnTo>
                <a:lnTo>
                  <a:pt x="5830823" y="288036"/>
                </a:lnTo>
                <a:lnTo>
                  <a:pt x="5838444" y="286512"/>
                </a:lnTo>
                <a:lnTo>
                  <a:pt x="5847588" y="284988"/>
                </a:lnTo>
                <a:lnTo>
                  <a:pt x="5855208" y="283463"/>
                </a:lnTo>
                <a:lnTo>
                  <a:pt x="5862828" y="283463"/>
                </a:lnTo>
                <a:lnTo>
                  <a:pt x="5871971" y="281939"/>
                </a:lnTo>
                <a:lnTo>
                  <a:pt x="5879592" y="280415"/>
                </a:lnTo>
                <a:lnTo>
                  <a:pt x="5887212" y="278891"/>
                </a:lnTo>
                <a:lnTo>
                  <a:pt x="5896356" y="278891"/>
                </a:lnTo>
                <a:lnTo>
                  <a:pt x="5903975" y="277367"/>
                </a:lnTo>
                <a:lnTo>
                  <a:pt x="5911595" y="275843"/>
                </a:lnTo>
                <a:lnTo>
                  <a:pt x="5920740" y="274319"/>
                </a:lnTo>
                <a:lnTo>
                  <a:pt x="5928360" y="274319"/>
                </a:lnTo>
                <a:lnTo>
                  <a:pt x="5935980" y="272796"/>
                </a:lnTo>
                <a:lnTo>
                  <a:pt x="5945123" y="271272"/>
                </a:lnTo>
                <a:lnTo>
                  <a:pt x="5952744" y="269748"/>
                </a:lnTo>
                <a:lnTo>
                  <a:pt x="5961888" y="269748"/>
                </a:lnTo>
                <a:lnTo>
                  <a:pt x="5969508" y="268224"/>
                </a:lnTo>
                <a:lnTo>
                  <a:pt x="5977128" y="266700"/>
                </a:lnTo>
                <a:lnTo>
                  <a:pt x="5986271" y="265175"/>
                </a:lnTo>
                <a:lnTo>
                  <a:pt x="5993892" y="265175"/>
                </a:lnTo>
                <a:lnTo>
                  <a:pt x="6001512" y="263651"/>
                </a:lnTo>
                <a:lnTo>
                  <a:pt x="6010656" y="262127"/>
                </a:lnTo>
                <a:lnTo>
                  <a:pt x="6018275" y="260603"/>
                </a:lnTo>
                <a:lnTo>
                  <a:pt x="6025895" y="260603"/>
                </a:lnTo>
                <a:lnTo>
                  <a:pt x="6035040" y="259079"/>
                </a:lnTo>
                <a:lnTo>
                  <a:pt x="6042660" y="257555"/>
                </a:lnTo>
                <a:lnTo>
                  <a:pt x="6050280" y="256031"/>
                </a:lnTo>
                <a:lnTo>
                  <a:pt x="6059423" y="256031"/>
                </a:lnTo>
                <a:lnTo>
                  <a:pt x="6067044" y="254507"/>
                </a:lnTo>
                <a:lnTo>
                  <a:pt x="6076188" y="252984"/>
                </a:lnTo>
                <a:lnTo>
                  <a:pt x="6083808" y="251460"/>
                </a:lnTo>
                <a:lnTo>
                  <a:pt x="6091428" y="251460"/>
                </a:lnTo>
                <a:lnTo>
                  <a:pt x="6100571" y="249936"/>
                </a:lnTo>
                <a:lnTo>
                  <a:pt x="6108192" y="248412"/>
                </a:lnTo>
                <a:lnTo>
                  <a:pt x="6115812" y="248412"/>
                </a:lnTo>
                <a:lnTo>
                  <a:pt x="6124956" y="246887"/>
                </a:lnTo>
                <a:lnTo>
                  <a:pt x="6132575" y="245363"/>
                </a:lnTo>
                <a:lnTo>
                  <a:pt x="6140195" y="243839"/>
                </a:lnTo>
                <a:lnTo>
                  <a:pt x="6149340" y="243839"/>
                </a:lnTo>
                <a:lnTo>
                  <a:pt x="6156960" y="242315"/>
                </a:lnTo>
                <a:lnTo>
                  <a:pt x="6166104" y="240791"/>
                </a:lnTo>
                <a:lnTo>
                  <a:pt x="6173723" y="240791"/>
                </a:lnTo>
                <a:lnTo>
                  <a:pt x="6181344" y="239267"/>
                </a:lnTo>
                <a:lnTo>
                  <a:pt x="6190488" y="237743"/>
                </a:lnTo>
                <a:lnTo>
                  <a:pt x="6198108" y="236219"/>
                </a:lnTo>
                <a:lnTo>
                  <a:pt x="6205728" y="236219"/>
                </a:lnTo>
                <a:lnTo>
                  <a:pt x="6214871" y="234696"/>
                </a:lnTo>
                <a:lnTo>
                  <a:pt x="6222492" y="233172"/>
                </a:lnTo>
                <a:lnTo>
                  <a:pt x="6230112" y="233172"/>
                </a:lnTo>
                <a:lnTo>
                  <a:pt x="6239256" y="231648"/>
                </a:lnTo>
                <a:lnTo>
                  <a:pt x="6246875" y="230124"/>
                </a:lnTo>
                <a:lnTo>
                  <a:pt x="6254495" y="230124"/>
                </a:lnTo>
                <a:lnTo>
                  <a:pt x="6263640" y="228600"/>
                </a:lnTo>
                <a:lnTo>
                  <a:pt x="6271260" y="227075"/>
                </a:lnTo>
                <a:lnTo>
                  <a:pt x="6280404" y="225551"/>
                </a:lnTo>
                <a:lnTo>
                  <a:pt x="6288023" y="225551"/>
                </a:lnTo>
                <a:lnTo>
                  <a:pt x="6295644" y="224027"/>
                </a:lnTo>
                <a:lnTo>
                  <a:pt x="6304788" y="222503"/>
                </a:lnTo>
                <a:lnTo>
                  <a:pt x="6312408" y="222503"/>
                </a:lnTo>
                <a:lnTo>
                  <a:pt x="6320028" y="220979"/>
                </a:lnTo>
                <a:lnTo>
                  <a:pt x="6329171" y="219455"/>
                </a:lnTo>
                <a:lnTo>
                  <a:pt x="6336792" y="219455"/>
                </a:lnTo>
                <a:lnTo>
                  <a:pt x="6344412" y="217931"/>
                </a:lnTo>
                <a:lnTo>
                  <a:pt x="6353556" y="216407"/>
                </a:lnTo>
                <a:lnTo>
                  <a:pt x="6361175" y="216407"/>
                </a:lnTo>
                <a:lnTo>
                  <a:pt x="6368795" y="214884"/>
                </a:lnTo>
                <a:lnTo>
                  <a:pt x="6377940" y="213360"/>
                </a:lnTo>
                <a:lnTo>
                  <a:pt x="6385560" y="213360"/>
                </a:lnTo>
                <a:lnTo>
                  <a:pt x="6394704" y="211836"/>
                </a:lnTo>
                <a:lnTo>
                  <a:pt x="6402323" y="210312"/>
                </a:lnTo>
                <a:lnTo>
                  <a:pt x="6409944" y="210312"/>
                </a:lnTo>
                <a:lnTo>
                  <a:pt x="6419088" y="208787"/>
                </a:lnTo>
                <a:lnTo>
                  <a:pt x="6426708" y="207263"/>
                </a:lnTo>
                <a:lnTo>
                  <a:pt x="6434328" y="207263"/>
                </a:lnTo>
                <a:lnTo>
                  <a:pt x="6443471" y="205739"/>
                </a:lnTo>
                <a:lnTo>
                  <a:pt x="6451092" y="204215"/>
                </a:lnTo>
                <a:lnTo>
                  <a:pt x="6458712" y="204215"/>
                </a:lnTo>
                <a:lnTo>
                  <a:pt x="6467856" y="202691"/>
                </a:lnTo>
                <a:lnTo>
                  <a:pt x="6475475" y="201167"/>
                </a:lnTo>
                <a:lnTo>
                  <a:pt x="6483095" y="201167"/>
                </a:lnTo>
                <a:lnTo>
                  <a:pt x="6492240" y="199643"/>
                </a:lnTo>
                <a:lnTo>
                  <a:pt x="6499860" y="198119"/>
                </a:lnTo>
                <a:lnTo>
                  <a:pt x="6509004" y="198119"/>
                </a:lnTo>
                <a:lnTo>
                  <a:pt x="6516623" y="196596"/>
                </a:lnTo>
                <a:lnTo>
                  <a:pt x="6524244" y="195072"/>
                </a:lnTo>
                <a:lnTo>
                  <a:pt x="6533388" y="195072"/>
                </a:lnTo>
                <a:lnTo>
                  <a:pt x="6541008" y="193548"/>
                </a:lnTo>
                <a:lnTo>
                  <a:pt x="6548628" y="192024"/>
                </a:lnTo>
                <a:lnTo>
                  <a:pt x="6557771" y="192024"/>
                </a:lnTo>
                <a:lnTo>
                  <a:pt x="6565392" y="190500"/>
                </a:lnTo>
                <a:lnTo>
                  <a:pt x="6573011" y="188975"/>
                </a:lnTo>
                <a:lnTo>
                  <a:pt x="6582156" y="188975"/>
                </a:lnTo>
                <a:lnTo>
                  <a:pt x="6589775" y="187451"/>
                </a:lnTo>
                <a:lnTo>
                  <a:pt x="6598919" y="187451"/>
                </a:lnTo>
                <a:lnTo>
                  <a:pt x="6606540" y="185927"/>
                </a:lnTo>
                <a:lnTo>
                  <a:pt x="6614159" y="184403"/>
                </a:lnTo>
                <a:lnTo>
                  <a:pt x="6623304" y="184403"/>
                </a:lnTo>
                <a:lnTo>
                  <a:pt x="6630923" y="182879"/>
                </a:lnTo>
                <a:lnTo>
                  <a:pt x="6638544" y="181355"/>
                </a:lnTo>
                <a:lnTo>
                  <a:pt x="6647688" y="181355"/>
                </a:lnTo>
                <a:lnTo>
                  <a:pt x="6655308" y="179831"/>
                </a:lnTo>
                <a:lnTo>
                  <a:pt x="6662928" y="178307"/>
                </a:lnTo>
                <a:lnTo>
                  <a:pt x="6672071" y="178307"/>
                </a:lnTo>
                <a:lnTo>
                  <a:pt x="6679692" y="176784"/>
                </a:lnTo>
                <a:lnTo>
                  <a:pt x="6687311" y="176784"/>
                </a:lnTo>
                <a:lnTo>
                  <a:pt x="6696456" y="175260"/>
                </a:lnTo>
                <a:lnTo>
                  <a:pt x="6704075" y="173736"/>
                </a:lnTo>
                <a:lnTo>
                  <a:pt x="6713219" y="173736"/>
                </a:lnTo>
                <a:lnTo>
                  <a:pt x="6720840" y="172212"/>
                </a:lnTo>
                <a:lnTo>
                  <a:pt x="6728459" y="170687"/>
                </a:lnTo>
                <a:lnTo>
                  <a:pt x="6737604" y="170687"/>
                </a:lnTo>
                <a:lnTo>
                  <a:pt x="6745223" y="169163"/>
                </a:lnTo>
                <a:lnTo>
                  <a:pt x="6752844" y="169163"/>
                </a:lnTo>
                <a:lnTo>
                  <a:pt x="6761988" y="167639"/>
                </a:lnTo>
                <a:lnTo>
                  <a:pt x="6769608" y="166115"/>
                </a:lnTo>
                <a:lnTo>
                  <a:pt x="6777228" y="166115"/>
                </a:lnTo>
                <a:lnTo>
                  <a:pt x="6786371" y="164591"/>
                </a:lnTo>
                <a:lnTo>
                  <a:pt x="6793992" y="164591"/>
                </a:lnTo>
                <a:lnTo>
                  <a:pt x="6801611" y="163067"/>
                </a:lnTo>
                <a:lnTo>
                  <a:pt x="6810756" y="161543"/>
                </a:lnTo>
                <a:lnTo>
                  <a:pt x="6818375" y="161543"/>
                </a:lnTo>
                <a:lnTo>
                  <a:pt x="6827519" y="160019"/>
                </a:lnTo>
                <a:lnTo>
                  <a:pt x="6835140" y="160019"/>
                </a:lnTo>
                <a:lnTo>
                  <a:pt x="6842759" y="158496"/>
                </a:lnTo>
                <a:lnTo>
                  <a:pt x="6851904" y="156972"/>
                </a:lnTo>
                <a:lnTo>
                  <a:pt x="6859523" y="156972"/>
                </a:lnTo>
                <a:lnTo>
                  <a:pt x="6867144" y="155448"/>
                </a:lnTo>
                <a:lnTo>
                  <a:pt x="6876288" y="155448"/>
                </a:lnTo>
                <a:lnTo>
                  <a:pt x="6883908" y="153924"/>
                </a:lnTo>
                <a:lnTo>
                  <a:pt x="6891528" y="152400"/>
                </a:lnTo>
                <a:lnTo>
                  <a:pt x="6900671" y="152400"/>
                </a:lnTo>
                <a:lnTo>
                  <a:pt x="6908292" y="150875"/>
                </a:lnTo>
                <a:lnTo>
                  <a:pt x="6915911" y="150875"/>
                </a:lnTo>
                <a:lnTo>
                  <a:pt x="6925056" y="149351"/>
                </a:lnTo>
                <a:lnTo>
                  <a:pt x="6932675" y="149351"/>
                </a:lnTo>
                <a:lnTo>
                  <a:pt x="6941819" y="147827"/>
                </a:lnTo>
                <a:lnTo>
                  <a:pt x="6949440" y="146303"/>
                </a:lnTo>
                <a:lnTo>
                  <a:pt x="6957059" y="146303"/>
                </a:lnTo>
                <a:lnTo>
                  <a:pt x="6966204" y="144779"/>
                </a:lnTo>
                <a:lnTo>
                  <a:pt x="6973823" y="144779"/>
                </a:lnTo>
                <a:lnTo>
                  <a:pt x="6981444" y="143255"/>
                </a:lnTo>
                <a:lnTo>
                  <a:pt x="6990588" y="141731"/>
                </a:lnTo>
                <a:lnTo>
                  <a:pt x="6998208" y="141731"/>
                </a:lnTo>
                <a:lnTo>
                  <a:pt x="7005828" y="140207"/>
                </a:lnTo>
                <a:lnTo>
                  <a:pt x="7014971" y="140207"/>
                </a:lnTo>
                <a:lnTo>
                  <a:pt x="7022592" y="138684"/>
                </a:lnTo>
                <a:lnTo>
                  <a:pt x="7031736" y="138684"/>
                </a:lnTo>
                <a:lnTo>
                  <a:pt x="7039356" y="137160"/>
                </a:lnTo>
                <a:lnTo>
                  <a:pt x="7046975" y="137160"/>
                </a:lnTo>
                <a:lnTo>
                  <a:pt x="7056119" y="135636"/>
                </a:lnTo>
                <a:lnTo>
                  <a:pt x="7063740" y="134112"/>
                </a:lnTo>
                <a:lnTo>
                  <a:pt x="7071359" y="134112"/>
                </a:lnTo>
                <a:lnTo>
                  <a:pt x="7080504" y="132587"/>
                </a:lnTo>
                <a:lnTo>
                  <a:pt x="7088123" y="132587"/>
                </a:lnTo>
                <a:lnTo>
                  <a:pt x="7095744" y="131063"/>
                </a:lnTo>
                <a:lnTo>
                  <a:pt x="7104888" y="131063"/>
                </a:lnTo>
                <a:lnTo>
                  <a:pt x="7112508" y="129539"/>
                </a:lnTo>
                <a:lnTo>
                  <a:pt x="7120128" y="129539"/>
                </a:lnTo>
                <a:lnTo>
                  <a:pt x="7129271" y="128015"/>
                </a:lnTo>
                <a:lnTo>
                  <a:pt x="7136892" y="126491"/>
                </a:lnTo>
                <a:lnTo>
                  <a:pt x="7146036" y="126491"/>
                </a:lnTo>
                <a:lnTo>
                  <a:pt x="7153656" y="124967"/>
                </a:lnTo>
                <a:lnTo>
                  <a:pt x="7161275" y="124967"/>
                </a:lnTo>
                <a:lnTo>
                  <a:pt x="7170419" y="123443"/>
                </a:lnTo>
                <a:lnTo>
                  <a:pt x="7178040" y="123443"/>
                </a:lnTo>
                <a:lnTo>
                  <a:pt x="7185659" y="121919"/>
                </a:lnTo>
                <a:lnTo>
                  <a:pt x="7194804" y="121919"/>
                </a:lnTo>
                <a:lnTo>
                  <a:pt x="7202423" y="120396"/>
                </a:lnTo>
                <a:lnTo>
                  <a:pt x="7210044" y="120396"/>
                </a:lnTo>
                <a:lnTo>
                  <a:pt x="7219188" y="118872"/>
                </a:lnTo>
                <a:lnTo>
                  <a:pt x="7226808" y="118872"/>
                </a:lnTo>
                <a:lnTo>
                  <a:pt x="7234428" y="117348"/>
                </a:lnTo>
                <a:lnTo>
                  <a:pt x="7243571" y="115824"/>
                </a:lnTo>
                <a:lnTo>
                  <a:pt x="7251192" y="115824"/>
                </a:lnTo>
                <a:lnTo>
                  <a:pt x="7260336" y="114300"/>
                </a:lnTo>
                <a:lnTo>
                  <a:pt x="7267956" y="114300"/>
                </a:lnTo>
                <a:lnTo>
                  <a:pt x="7275575" y="112775"/>
                </a:lnTo>
                <a:lnTo>
                  <a:pt x="7284719" y="112775"/>
                </a:lnTo>
                <a:lnTo>
                  <a:pt x="7292340" y="111251"/>
                </a:lnTo>
                <a:lnTo>
                  <a:pt x="7299959" y="111251"/>
                </a:lnTo>
                <a:lnTo>
                  <a:pt x="7309104" y="109727"/>
                </a:lnTo>
                <a:lnTo>
                  <a:pt x="7316723" y="109727"/>
                </a:lnTo>
                <a:lnTo>
                  <a:pt x="7324344" y="108203"/>
                </a:lnTo>
                <a:lnTo>
                  <a:pt x="7333488" y="108203"/>
                </a:lnTo>
                <a:lnTo>
                  <a:pt x="7341108" y="106679"/>
                </a:lnTo>
                <a:lnTo>
                  <a:pt x="7350252" y="106679"/>
                </a:lnTo>
                <a:lnTo>
                  <a:pt x="7357871" y="105155"/>
                </a:lnTo>
                <a:lnTo>
                  <a:pt x="7365492" y="105155"/>
                </a:lnTo>
                <a:lnTo>
                  <a:pt x="7374636" y="103631"/>
                </a:lnTo>
                <a:lnTo>
                  <a:pt x="7382256" y="103631"/>
                </a:lnTo>
                <a:lnTo>
                  <a:pt x="7389875" y="102107"/>
                </a:lnTo>
                <a:lnTo>
                  <a:pt x="7399019" y="102107"/>
                </a:lnTo>
                <a:lnTo>
                  <a:pt x="7406640" y="100584"/>
                </a:lnTo>
                <a:lnTo>
                  <a:pt x="7414259" y="100584"/>
                </a:lnTo>
                <a:lnTo>
                  <a:pt x="7423404" y="99060"/>
                </a:lnTo>
                <a:lnTo>
                  <a:pt x="7431023" y="99060"/>
                </a:lnTo>
                <a:lnTo>
                  <a:pt x="7438644" y="97536"/>
                </a:lnTo>
                <a:lnTo>
                  <a:pt x="7447788" y="97536"/>
                </a:lnTo>
                <a:lnTo>
                  <a:pt x="7455408" y="96012"/>
                </a:lnTo>
                <a:lnTo>
                  <a:pt x="7464552" y="96012"/>
                </a:lnTo>
                <a:lnTo>
                  <a:pt x="7472171" y="94487"/>
                </a:lnTo>
                <a:lnTo>
                  <a:pt x="7479792" y="94487"/>
                </a:lnTo>
                <a:lnTo>
                  <a:pt x="7488936" y="92963"/>
                </a:lnTo>
                <a:lnTo>
                  <a:pt x="7496556" y="92963"/>
                </a:lnTo>
                <a:lnTo>
                  <a:pt x="7504175" y="91439"/>
                </a:lnTo>
                <a:lnTo>
                  <a:pt x="7513319" y="91439"/>
                </a:lnTo>
                <a:lnTo>
                  <a:pt x="7520940" y="89915"/>
                </a:lnTo>
                <a:lnTo>
                  <a:pt x="7528559" y="89915"/>
                </a:lnTo>
                <a:lnTo>
                  <a:pt x="7537704" y="88391"/>
                </a:lnTo>
                <a:lnTo>
                  <a:pt x="7545323" y="88391"/>
                </a:lnTo>
                <a:lnTo>
                  <a:pt x="7552944" y="86867"/>
                </a:lnTo>
                <a:lnTo>
                  <a:pt x="7562088" y="86867"/>
                </a:lnTo>
                <a:lnTo>
                  <a:pt x="7569708" y="85343"/>
                </a:lnTo>
                <a:lnTo>
                  <a:pt x="7578852" y="85343"/>
                </a:lnTo>
                <a:lnTo>
                  <a:pt x="7586471" y="83819"/>
                </a:lnTo>
                <a:lnTo>
                  <a:pt x="7594092" y="83819"/>
                </a:lnTo>
                <a:lnTo>
                  <a:pt x="7603236" y="83819"/>
                </a:lnTo>
                <a:lnTo>
                  <a:pt x="7610856" y="82296"/>
                </a:lnTo>
                <a:lnTo>
                  <a:pt x="7618475" y="82296"/>
                </a:lnTo>
                <a:lnTo>
                  <a:pt x="7627619" y="80772"/>
                </a:lnTo>
                <a:lnTo>
                  <a:pt x="7635240" y="80772"/>
                </a:lnTo>
                <a:lnTo>
                  <a:pt x="7642859" y="79248"/>
                </a:lnTo>
                <a:lnTo>
                  <a:pt x="7652004" y="79248"/>
                </a:lnTo>
                <a:lnTo>
                  <a:pt x="7659623" y="77724"/>
                </a:lnTo>
                <a:lnTo>
                  <a:pt x="7667244" y="77724"/>
                </a:lnTo>
                <a:lnTo>
                  <a:pt x="7676388" y="76200"/>
                </a:lnTo>
                <a:lnTo>
                  <a:pt x="7684008" y="76200"/>
                </a:lnTo>
                <a:lnTo>
                  <a:pt x="7693152" y="76200"/>
                </a:lnTo>
                <a:lnTo>
                  <a:pt x="7700771" y="74675"/>
                </a:lnTo>
                <a:lnTo>
                  <a:pt x="7708392" y="74675"/>
                </a:lnTo>
                <a:lnTo>
                  <a:pt x="7717536" y="73151"/>
                </a:lnTo>
                <a:lnTo>
                  <a:pt x="7725156" y="73151"/>
                </a:lnTo>
                <a:lnTo>
                  <a:pt x="7732775" y="71627"/>
                </a:lnTo>
                <a:lnTo>
                  <a:pt x="7741919" y="71627"/>
                </a:lnTo>
                <a:lnTo>
                  <a:pt x="7749540" y="70103"/>
                </a:lnTo>
                <a:lnTo>
                  <a:pt x="7757159" y="70103"/>
                </a:lnTo>
                <a:lnTo>
                  <a:pt x="7766304" y="68579"/>
                </a:lnTo>
                <a:lnTo>
                  <a:pt x="7773923" y="68579"/>
                </a:lnTo>
                <a:lnTo>
                  <a:pt x="7783067" y="68579"/>
                </a:lnTo>
                <a:lnTo>
                  <a:pt x="7790688" y="67055"/>
                </a:lnTo>
                <a:lnTo>
                  <a:pt x="7798308" y="67055"/>
                </a:lnTo>
                <a:lnTo>
                  <a:pt x="7807452" y="65531"/>
                </a:lnTo>
                <a:lnTo>
                  <a:pt x="7815071" y="65531"/>
                </a:lnTo>
                <a:lnTo>
                  <a:pt x="7822692" y="64007"/>
                </a:lnTo>
                <a:lnTo>
                  <a:pt x="7831836" y="64007"/>
                </a:lnTo>
                <a:lnTo>
                  <a:pt x="7839456" y="64007"/>
                </a:lnTo>
                <a:lnTo>
                  <a:pt x="7847075" y="62484"/>
                </a:lnTo>
                <a:lnTo>
                  <a:pt x="7856219" y="62484"/>
                </a:lnTo>
                <a:lnTo>
                  <a:pt x="7863840" y="60960"/>
                </a:lnTo>
                <a:lnTo>
                  <a:pt x="7871459" y="60960"/>
                </a:lnTo>
                <a:lnTo>
                  <a:pt x="7880604" y="59436"/>
                </a:lnTo>
                <a:lnTo>
                  <a:pt x="7888223" y="59436"/>
                </a:lnTo>
                <a:lnTo>
                  <a:pt x="7897367" y="59436"/>
                </a:lnTo>
                <a:lnTo>
                  <a:pt x="7904988" y="57912"/>
                </a:lnTo>
                <a:lnTo>
                  <a:pt x="7912608" y="57912"/>
                </a:lnTo>
                <a:lnTo>
                  <a:pt x="7921752" y="56387"/>
                </a:lnTo>
                <a:lnTo>
                  <a:pt x="7929371" y="56387"/>
                </a:lnTo>
                <a:lnTo>
                  <a:pt x="7936992" y="56387"/>
                </a:lnTo>
                <a:lnTo>
                  <a:pt x="7946136" y="54863"/>
                </a:lnTo>
                <a:lnTo>
                  <a:pt x="7953756" y="54863"/>
                </a:lnTo>
                <a:lnTo>
                  <a:pt x="7961375" y="53339"/>
                </a:lnTo>
                <a:lnTo>
                  <a:pt x="7970519" y="53339"/>
                </a:lnTo>
                <a:lnTo>
                  <a:pt x="7978140" y="53339"/>
                </a:lnTo>
                <a:lnTo>
                  <a:pt x="7985759" y="51815"/>
                </a:lnTo>
                <a:lnTo>
                  <a:pt x="7994904" y="51815"/>
                </a:lnTo>
                <a:lnTo>
                  <a:pt x="8002523" y="50291"/>
                </a:lnTo>
                <a:lnTo>
                  <a:pt x="8011667" y="50291"/>
                </a:lnTo>
                <a:lnTo>
                  <a:pt x="8019288" y="50291"/>
                </a:lnTo>
                <a:lnTo>
                  <a:pt x="8026908" y="48767"/>
                </a:lnTo>
                <a:lnTo>
                  <a:pt x="8036052" y="48767"/>
                </a:lnTo>
                <a:lnTo>
                  <a:pt x="8043671" y="47243"/>
                </a:lnTo>
                <a:lnTo>
                  <a:pt x="8051292" y="47243"/>
                </a:lnTo>
                <a:lnTo>
                  <a:pt x="8060436" y="47243"/>
                </a:lnTo>
                <a:lnTo>
                  <a:pt x="8068056" y="45719"/>
                </a:lnTo>
                <a:lnTo>
                  <a:pt x="8075675" y="45719"/>
                </a:lnTo>
                <a:lnTo>
                  <a:pt x="8084819" y="44196"/>
                </a:lnTo>
                <a:lnTo>
                  <a:pt x="8092440" y="44196"/>
                </a:lnTo>
                <a:lnTo>
                  <a:pt x="8100059" y="44196"/>
                </a:lnTo>
                <a:lnTo>
                  <a:pt x="8109204" y="42672"/>
                </a:lnTo>
                <a:lnTo>
                  <a:pt x="8116823" y="42672"/>
                </a:lnTo>
                <a:lnTo>
                  <a:pt x="8125967" y="42672"/>
                </a:lnTo>
                <a:lnTo>
                  <a:pt x="8133588" y="41148"/>
                </a:lnTo>
                <a:lnTo>
                  <a:pt x="8141208" y="41148"/>
                </a:lnTo>
                <a:lnTo>
                  <a:pt x="8150352" y="39624"/>
                </a:lnTo>
                <a:lnTo>
                  <a:pt x="8157971" y="39624"/>
                </a:lnTo>
                <a:lnTo>
                  <a:pt x="8165592" y="39624"/>
                </a:lnTo>
                <a:lnTo>
                  <a:pt x="8174736" y="38100"/>
                </a:lnTo>
                <a:lnTo>
                  <a:pt x="8182356" y="38100"/>
                </a:lnTo>
                <a:lnTo>
                  <a:pt x="8189975" y="38100"/>
                </a:lnTo>
                <a:lnTo>
                  <a:pt x="8199119" y="36575"/>
                </a:lnTo>
                <a:lnTo>
                  <a:pt x="8206740" y="36575"/>
                </a:lnTo>
                <a:lnTo>
                  <a:pt x="8215884" y="35051"/>
                </a:lnTo>
                <a:lnTo>
                  <a:pt x="8223504" y="35051"/>
                </a:lnTo>
                <a:lnTo>
                  <a:pt x="8231123" y="35051"/>
                </a:lnTo>
                <a:lnTo>
                  <a:pt x="8240267" y="33527"/>
                </a:lnTo>
                <a:lnTo>
                  <a:pt x="8247888" y="33527"/>
                </a:lnTo>
                <a:lnTo>
                  <a:pt x="8255508" y="33527"/>
                </a:lnTo>
                <a:lnTo>
                  <a:pt x="8264652" y="32003"/>
                </a:lnTo>
                <a:lnTo>
                  <a:pt x="8272271" y="32003"/>
                </a:lnTo>
                <a:lnTo>
                  <a:pt x="8279892" y="32003"/>
                </a:lnTo>
                <a:lnTo>
                  <a:pt x="8289036" y="30479"/>
                </a:lnTo>
                <a:lnTo>
                  <a:pt x="8296656" y="30479"/>
                </a:lnTo>
                <a:lnTo>
                  <a:pt x="8304275" y="30479"/>
                </a:lnTo>
                <a:lnTo>
                  <a:pt x="8313419" y="28955"/>
                </a:lnTo>
                <a:lnTo>
                  <a:pt x="8321040" y="28955"/>
                </a:lnTo>
                <a:lnTo>
                  <a:pt x="8330184" y="27431"/>
                </a:lnTo>
                <a:lnTo>
                  <a:pt x="8337804" y="27431"/>
                </a:lnTo>
                <a:lnTo>
                  <a:pt x="8345423" y="27431"/>
                </a:lnTo>
                <a:lnTo>
                  <a:pt x="8354567" y="25907"/>
                </a:lnTo>
                <a:lnTo>
                  <a:pt x="8362188" y="25907"/>
                </a:lnTo>
                <a:lnTo>
                  <a:pt x="8369808" y="25907"/>
                </a:lnTo>
                <a:lnTo>
                  <a:pt x="8378952" y="24384"/>
                </a:lnTo>
                <a:lnTo>
                  <a:pt x="8386571" y="24384"/>
                </a:lnTo>
                <a:lnTo>
                  <a:pt x="8394192" y="24384"/>
                </a:lnTo>
                <a:lnTo>
                  <a:pt x="8403336" y="22860"/>
                </a:lnTo>
                <a:lnTo>
                  <a:pt x="8410956" y="22860"/>
                </a:lnTo>
                <a:lnTo>
                  <a:pt x="8418575" y="22860"/>
                </a:lnTo>
                <a:lnTo>
                  <a:pt x="8427719" y="21336"/>
                </a:lnTo>
                <a:lnTo>
                  <a:pt x="8435340" y="21336"/>
                </a:lnTo>
                <a:lnTo>
                  <a:pt x="8444484" y="21336"/>
                </a:lnTo>
                <a:lnTo>
                  <a:pt x="8452104" y="21336"/>
                </a:lnTo>
                <a:lnTo>
                  <a:pt x="8459723" y="19812"/>
                </a:lnTo>
                <a:lnTo>
                  <a:pt x="8468867" y="19812"/>
                </a:lnTo>
                <a:lnTo>
                  <a:pt x="8476488" y="19812"/>
                </a:lnTo>
                <a:lnTo>
                  <a:pt x="8484108" y="18287"/>
                </a:lnTo>
                <a:lnTo>
                  <a:pt x="8493252" y="18287"/>
                </a:lnTo>
                <a:lnTo>
                  <a:pt x="8500871" y="18287"/>
                </a:lnTo>
                <a:lnTo>
                  <a:pt x="8508492" y="16763"/>
                </a:lnTo>
                <a:lnTo>
                  <a:pt x="8517636" y="16763"/>
                </a:lnTo>
                <a:lnTo>
                  <a:pt x="8525256" y="16763"/>
                </a:lnTo>
                <a:lnTo>
                  <a:pt x="8534400" y="15239"/>
                </a:lnTo>
                <a:lnTo>
                  <a:pt x="8542019" y="15239"/>
                </a:lnTo>
                <a:lnTo>
                  <a:pt x="8549640" y="15239"/>
                </a:lnTo>
                <a:lnTo>
                  <a:pt x="8558784" y="13715"/>
                </a:lnTo>
                <a:lnTo>
                  <a:pt x="8566404" y="13715"/>
                </a:lnTo>
                <a:lnTo>
                  <a:pt x="8574023" y="13715"/>
                </a:lnTo>
                <a:lnTo>
                  <a:pt x="8583167" y="13715"/>
                </a:lnTo>
                <a:lnTo>
                  <a:pt x="8590788" y="12191"/>
                </a:lnTo>
                <a:lnTo>
                  <a:pt x="8598408" y="12191"/>
                </a:lnTo>
                <a:lnTo>
                  <a:pt x="8607552" y="12191"/>
                </a:lnTo>
                <a:lnTo>
                  <a:pt x="8615171" y="10667"/>
                </a:lnTo>
                <a:lnTo>
                  <a:pt x="8622792" y="10667"/>
                </a:lnTo>
                <a:lnTo>
                  <a:pt x="8631936" y="10667"/>
                </a:lnTo>
                <a:lnTo>
                  <a:pt x="8639556" y="9143"/>
                </a:lnTo>
                <a:lnTo>
                  <a:pt x="8648700" y="9143"/>
                </a:lnTo>
                <a:lnTo>
                  <a:pt x="8656319" y="9143"/>
                </a:lnTo>
                <a:lnTo>
                  <a:pt x="8663940" y="9143"/>
                </a:lnTo>
                <a:lnTo>
                  <a:pt x="8673084" y="7619"/>
                </a:lnTo>
                <a:lnTo>
                  <a:pt x="8680704" y="7619"/>
                </a:lnTo>
                <a:lnTo>
                  <a:pt x="8688323" y="7619"/>
                </a:lnTo>
                <a:lnTo>
                  <a:pt x="8697467" y="6096"/>
                </a:lnTo>
                <a:lnTo>
                  <a:pt x="8705088" y="6096"/>
                </a:lnTo>
                <a:lnTo>
                  <a:pt x="8712708" y="6096"/>
                </a:lnTo>
                <a:lnTo>
                  <a:pt x="8721852" y="6096"/>
                </a:lnTo>
                <a:lnTo>
                  <a:pt x="8729471" y="4572"/>
                </a:lnTo>
                <a:lnTo>
                  <a:pt x="8737092" y="4572"/>
                </a:lnTo>
                <a:lnTo>
                  <a:pt x="8746236" y="4572"/>
                </a:lnTo>
                <a:lnTo>
                  <a:pt x="8753856" y="4572"/>
                </a:lnTo>
                <a:lnTo>
                  <a:pt x="8763000" y="3048"/>
                </a:lnTo>
                <a:lnTo>
                  <a:pt x="8770619" y="3048"/>
                </a:lnTo>
                <a:lnTo>
                  <a:pt x="8778240" y="3048"/>
                </a:lnTo>
                <a:lnTo>
                  <a:pt x="8787384" y="1524"/>
                </a:lnTo>
                <a:lnTo>
                  <a:pt x="8795004" y="1524"/>
                </a:lnTo>
                <a:lnTo>
                  <a:pt x="8802623" y="1524"/>
                </a:lnTo>
                <a:lnTo>
                  <a:pt x="8811767" y="1524"/>
                </a:lnTo>
                <a:lnTo>
                  <a:pt x="8819388" y="0"/>
                </a:lnTo>
              </a:path>
            </a:pathLst>
          </a:custGeom>
          <a:ln w="64008">
            <a:solidFill>
              <a:srgbClr val="E0D12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55700" y="2650235"/>
            <a:ext cx="194310" cy="296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05533" y="5619597"/>
            <a:ext cx="413384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75558" y="5619597"/>
            <a:ext cx="413384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28059" y="2292477"/>
            <a:ext cx="413512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70" dirty="0">
                <a:solidFill>
                  <a:srgbClr val="FFFFFF"/>
                </a:solidFill>
                <a:latin typeface="Arial"/>
                <a:cs typeface="Arial"/>
              </a:rPr>
              <a:t>Relative</a:t>
            </a:r>
            <a:r>
              <a:rPr sz="18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30" dirty="0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35" dirty="0">
                <a:solidFill>
                  <a:srgbClr val="FFFFFF"/>
                </a:solidFill>
                <a:latin typeface="Arial"/>
                <a:cs typeface="Arial"/>
              </a:rPr>
              <a:t>cohort</a:t>
            </a:r>
            <a:endParaRPr sz="18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21536" y="5974079"/>
            <a:ext cx="320040" cy="81280"/>
          </a:xfrm>
          <a:custGeom>
            <a:avLst/>
            <a:gdLst/>
            <a:ahLst/>
            <a:cxnLst/>
            <a:rect l="l" t="t" r="r" b="b"/>
            <a:pathLst>
              <a:path w="320039" h="81279">
                <a:moveTo>
                  <a:pt x="0" y="80772"/>
                </a:moveTo>
                <a:lnTo>
                  <a:pt x="320039" y="80772"/>
                </a:lnTo>
                <a:lnTo>
                  <a:pt x="320039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00D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964182" y="5913120"/>
            <a:ext cx="146431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784091" y="5974079"/>
            <a:ext cx="320040" cy="81280"/>
          </a:xfrm>
          <a:custGeom>
            <a:avLst/>
            <a:gdLst/>
            <a:ahLst/>
            <a:cxnLst/>
            <a:rect l="l" t="t" r="r" b="b"/>
            <a:pathLst>
              <a:path w="320039" h="81279">
                <a:moveTo>
                  <a:pt x="0" y="80772"/>
                </a:moveTo>
                <a:lnTo>
                  <a:pt x="320039" y="80772"/>
                </a:lnTo>
                <a:lnTo>
                  <a:pt x="320039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E0D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126738" y="5619597"/>
            <a:ext cx="132842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0485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30-39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1200" spc="70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Attenders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809488" y="601370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57912">
            <a:solidFill>
              <a:srgbClr val="00D1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015990" y="5619597"/>
            <a:ext cx="209867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2090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40-49	50-59</a:t>
            </a:r>
            <a:endParaRPr sz="1200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869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Poly. 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(General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Population)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468868" y="601370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57912">
            <a:solidFill>
              <a:srgbClr val="E0D12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813038" y="5619597"/>
            <a:ext cx="196405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  <a:tabLst>
                <a:tab pos="16891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Poly. 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(Church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Attenders)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37809" y="6397142"/>
            <a:ext cx="640461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ABS,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NCLS,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McCrindle </a:t>
            </a:r>
            <a:r>
              <a:rPr sz="1800" i="1" spc="40" dirty="0">
                <a:solidFill>
                  <a:srgbClr val="FFFFFF"/>
                </a:solidFill>
                <a:latin typeface="Arial"/>
                <a:cs typeface="Arial"/>
              </a:rPr>
              <a:t>Christianity </a:t>
            </a:r>
            <a:r>
              <a:rPr sz="1800" i="1" spc="3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Australia</a:t>
            </a:r>
            <a:r>
              <a:rPr sz="1800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088" rIns="0" bIns="0" rtlCol="0">
            <a:spAutoFit/>
          </a:bodyPr>
          <a:lstStyle/>
          <a:p>
            <a:pPr marL="3119120" marR="5080" indent="1447800">
              <a:lnSpc>
                <a:spcPts val="4320"/>
              </a:lnSpc>
            </a:pPr>
            <a:r>
              <a:rPr spc="-60" dirty="0"/>
              <a:t>CHURCH </a:t>
            </a:r>
            <a:r>
              <a:rPr spc="-140" dirty="0"/>
              <a:t>ATTENDANCE </a:t>
            </a:r>
            <a:r>
              <a:rPr spc="-450" dirty="0"/>
              <a:t>IS  </a:t>
            </a:r>
            <a:r>
              <a:rPr spc="-140" dirty="0"/>
              <a:t>INCREASINGLY</a:t>
            </a:r>
            <a:r>
              <a:rPr spc="-55" dirty="0"/>
              <a:t> </a:t>
            </a:r>
            <a:r>
              <a:rPr spc="-240" dirty="0"/>
              <a:t>MULTICULTURAL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0913" y="6407505"/>
            <a:ext cx="594106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McCrindle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45" dirty="0">
                <a:solidFill>
                  <a:srgbClr val="FFFFFF"/>
                </a:solidFill>
                <a:latin typeface="Arial"/>
                <a:cs typeface="Arial"/>
              </a:rPr>
              <a:t>Australia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3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4854">
              <a:lnSpc>
                <a:spcPts val="4560"/>
              </a:lnSpc>
            </a:pPr>
            <a:r>
              <a:rPr spc="-235" dirty="0"/>
              <a:t>REASONS </a:t>
            </a:r>
            <a:r>
              <a:rPr spc="-229" dirty="0"/>
              <a:t>AUSTRALIANS</a:t>
            </a:r>
            <a:r>
              <a:rPr spc="240" dirty="0"/>
              <a:t> </a:t>
            </a:r>
            <a:r>
              <a:rPr spc="55" dirty="0"/>
              <a:t>DON’T</a:t>
            </a:r>
          </a:p>
          <a:p>
            <a:pPr marL="6517005">
              <a:lnSpc>
                <a:spcPts val="4560"/>
              </a:lnSpc>
            </a:pPr>
            <a:r>
              <a:rPr spc="-265" dirty="0"/>
              <a:t>ATTEND</a:t>
            </a:r>
            <a:r>
              <a:rPr spc="-50" dirty="0"/>
              <a:t> </a:t>
            </a:r>
            <a:r>
              <a:rPr spc="-60" dirty="0"/>
              <a:t>CHURCH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194560"/>
            <a:ext cx="10820400" cy="402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944" y="5337047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5944" y="5004815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944" y="4672584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944" y="4340352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944" y="4008120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944" y="3677411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5944" y="3345179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5944" y="3012948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5944" y="2680716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5944" y="2348483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6275" y="2506979"/>
            <a:ext cx="970800" cy="3171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0776" y="3902976"/>
            <a:ext cx="972324" cy="1775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5276" y="4035552"/>
            <a:ext cx="972324" cy="1642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1300" y="4168152"/>
            <a:ext cx="970800" cy="1510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5800" y="4367796"/>
            <a:ext cx="972324" cy="1310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0300" y="4434827"/>
            <a:ext cx="972324" cy="1243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1139" y="2543555"/>
            <a:ext cx="863358" cy="31280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7164" y="3938015"/>
            <a:ext cx="861834" cy="1733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1664" y="4072128"/>
            <a:ext cx="863358" cy="15994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46164" y="4204715"/>
            <a:ext cx="863358" cy="1466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2188" y="4404359"/>
            <a:ext cx="861822" cy="12672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76688" y="4469891"/>
            <a:ext cx="863358" cy="1201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5944" y="5669279"/>
            <a:ext cx="10290175" cy="0"/>
          </a:xfrm>
          <a:custGeom>
            <a:avLst/>
            <a:gdLst/>
            <a:ahLst/>
            <a:cxnLst/>
            <a:rect l="l" t="t" r="r" b="b"/>
            <a:pathLst>
              <a:path w="10290175">
                <a:moveTo>
                  <a:pt x="0" y="0"/>
                </a:moveTo>
                <a:lnTo>
                  <a:pt x="10290048" y="0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37689" y="2304288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3205" y="3699636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68214" y="3832605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83348" y="3965447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98738" y="4164838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13872" y="4231258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5700" y="4571745"/>
            <a:ext cx="194310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-5" dirty="0">
                <a:solidFill>
                  <a:srgbClr val="D9D9D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3820" algn="ctr">
              <a:lnSpc>
                <a:spcPct val="100000"/>
              </a:lnSpc>
            </a:pPr>
            <a:r>
              <a:rPr sz="1200" spc="-5" dirty="0">
                <a:solidFill>
                  <a:srgbClr val="D9D9D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5700" y="4239514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5700" y="3907282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700" y="3575050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700" y="2578353"/>
            <a:ext cx="193040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5700" y="2246121"/>
            <a:ext cx="193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D9D9D9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20825" y="5764682"/>
            <a:ext cx="142748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0" dirty="0">
                <a:solidFill>
                  <a:srgbClr val="D9D9D9"/>
                </a:solidFill>
                <a:latin typeface="Arial"/>
                <a:cs typeface="Arial"/>
              </a:rPr>
              <a:t>Church </a:t>
            </a:r>
            <a:r>
              <a:rPr sz="1200" spc="-85" dirty="0">
                <a:solidFill>
                  <a:srgbClr val="D9D9D9"/>
                </a:solidFill>
                <a:latin typeface="Arial"/>
                <a:cs typeface="Arial"/>
              </a:rPr>
              <a:t>is</a:t>
            </a:r>
            <a:r>
              <a:rPr sz="1200" spc="-14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D9D9D9"/>
                </a:solidFill>
                <a:latin typeface="Arial"/>
                <a:cs typeface="Arial"/>
              </a:rPr>
              <a:t>irrelevant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49626" y="5761024"/>
            <a:ext cx="159956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184" marR="5080" indent="-452120">
              <a:lnSpc>
                <a:spcPct val="102000"/>
              </a:lnSpc>
            </a:pPr>
            <a:r>
              <a:rPr sz="1200" spc="-65" dirty="0">
                <a:solidFill>
                  <a:srgbClr val="D9D9D9"/>
                </a:solidFill>
                <a:latin typeface="Arial"/>
                <a:cs typeface="Arial"/>
              </a:rPr>
              <a:t>I </a:t>
            </a:r>
            <a:r>
              <a:rPr sz="1200" spc="75" dirty="0">
                <a:solidFill>
                  <a:srgbClr val="D9D9D9"/>
                </a:solidFill>
                <a:latin typeface="Arial"/>
                <a:cs typeface="Arial"/>
              </a:rPr>
              <a:t>don't </a:t>
            </a:r>
            <a:r>
              <a:rPr sz="1200" spc="90" dirty="0">
                <a:solidFill>
                  <a:srgbClr val="D9D9D9"/>
                </a:solidFill>
                <a:latin typeface="Arial"/>
                <a:cs typeface="Arial"/>
              </a:rPr>
              <a:t>agree </a:t>
            </a:r>
            <a:r>
              <a:rPr sz="1200" spc="55" dirty="0">
                <a:solidFill>
                  <a:srgbClr val="D9D9D9"/>
                </a:solidFill>
                <a:latin typeface="Arial"/>
                <a:cs typeface="Arial"/>
              </a:rPr>
              <a:t>with</a:t>
            </a:r>
            <a:r>
              <a:rPr sz="1200" spc="-17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80" dirty="0">
                <a:solidFill>
                  <a:srgbClr val="D9D9D9"/>
                </a:solidFill>
                <a:latin typeface="Arial"/>
                <a:cs typeface="Arial"/>
              </a:rPr>
              <a:t>the  </a:t>
            </a:r>
            <a:r>
              <a:rPr sz="1200" spc="90" dirty="0">
                <a:solidFill>
                  <a:srgbClr val="D9D9D9"/>
                </a:solidFill>
                <a:latin typeface="Arial"/>
                <a:cs typeface="Arial"/>
              </a:rPr>
              <a:t>teaching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00980" y="5764682"/>
            <a:ext cx="112712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>
                <a:solidFill>
                  <a:srgbClr val="D9D9D9"/>
                </a:solidFill>
                <a:latin typeface="Arial"/>
                <a:cs typeface="Arial"/>
              </a:rPr>
              <a:t>Outdated</a:t>
            </a:r>
            <a:r>
              <a:rPr sz="1200" spc="-6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D9D9D9"/>
                </a:solidFill>
                <a:latin typeface="Arial"/>
                <a:cs typeface="Arial"/>
              </a:rPr>
              <a:t>style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04915" y="5761024"/>
            <a:ext cx="155067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3860" marR="5080" indent="-391795">
              <a:lnSpc>
                <a:spcPct val="102000"/>
              </a:lnSpc>
            </a:pPr>
            <a:r>
              <a:rPr sz="1200" spc="-65" dirty="0">
                <a:solidFill>
                  <a:srgbClr val="D9D9D9"/>
                </a:solidFill>
                <a:latin typeface="Arial"/>
                <a:cs typeface="Arial"/>
              </a:rPr>
              <a:t>I </a:t>
            </a:r>
            <a:r>
              <a:rPr sz="1200" spc="95" dirty="0">
                <a:solidFill>
                  <a:srgbClr val="D9D9D9"/>
                </a:solidFill>
                <a:latin typeface="Arial"/>
                <a:cs typeface="Arial"/>
              </a:rPr>
              <a:t>have </a:t>
            </a:r>
            <a:r>
              <a:rPr sz="1200" spc="50" dirty="0">
                <a:solidFill>
                  <a:srgbClr val="D9D9D9"/>
                </a:solidFill>
                <a:latin typeface="Arial"/>
                <a:cs typeface="Arial"/>
              </a:rPr>
              <a:t>problems</a:t>
            </a:r>
            <a:r>
              <a:rPr sz="1200" spc="-12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D9D9D9"/>
                </a:solidFill>
                <a:latin typeface="Arial"/>
                <a:cs typeface="Arial"/>
              </a:rPr>
              <a:t>with  </a:t>
            </a:r>
            <a:r>
              <a:rPr sz="1200" spc="80" dirty="0">
                <a:solidFill>
                  <a:srgbClr val="D9D9D9"/>
                </a:solidFill>
                <a:latin typeface="Arial"/>
                <a:cs typeface="Arial"/>
              </a:rPr>
              <a:t>the</a:t>
            </a:r>
            <a:r>
              <a:rPr sz="1200" spc="-10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D9D9D9"/>
                </a:solidFill>
                <a:latin typeface="Arial"/>
                <a:cs typeface="Arial"/>
              </a:rPr>
              <a:t>clergy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19109" y="5761024"/>
            <a:ext cx="135255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125" marR="5080" indent="-480059">
              <a:lnSpc>
                <a:spcPct val="102000"/>
              </a:lnSpc>
            </a:pPr>
            <a:r>
              <a:rPr sz="1200" spc="-65" dirty="0">
                <a:solidFill>
                  <a:srgbClr val="D9D9D9"/>
                </a:solidFill>
                <a:latin typeface="Arial"/>
                <a:cs typeface="Arial"/>
              </a:rPr>
              <a:t>I </a:t>
            </a:r>
            <a:r>
              <a:rPr sz="1200" spc="75" dirty="0">
                <a:solidFill>
                  <a:srgbClr val="D9D9D9"/>
                </a:solidFill>
                <a:latin typeface="Arial"/>
                <a:cs typeface="Arial"/>
              </a:rPr>
              <a:t>don't </a:t>
            </a:r>
            <a:r>
              <a:rPr sz="1200" spc="65" dirty="0">
                <a:solidFill>
                  <a:srgbClr val="D9D9D9"/>
                </a:solidFill>
                <a:latin typeface="Arial"/>
                <a:cs typeface="Arial"/>
              </a:rPr>
              <a:t>believe</a:t>
            </a:r>
            <a:r>
              <a:rPr sz="1200" spc="-7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80" dirty="0">
                <a:solidFill>
                  <a:srgbClr val="D9D9D9"/>
                </a:solidFill>
                <a:latin typeface="Arial"/>
                <a:cs typeface="Arial"/>
              </a:rPr>
              <a:t>the  </a:t>
            </a:r>
            <a:r>
              <a:rPr sz="1200" spc="65" dirty="0">
                <a:solidFill>
                  <a:srgbClr val="D9D9D9"/>
                </a:solidFill>
                <a:latin typeface="Arial"/>
                <a:cs typeface="Arial"/>
              </a:rPr>
              <a:t>bible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76509" y="5764682"/>
            <a:ext cx="66802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9D9D9"/>
                </a:solidFill>
                <a:latin typeface="Arial"/>
                <a:cs typeface="Arial"/>
              </a:rPr>
              <a:t>Too</a:t>
            </a:r>
            <a:r>
              <a:rPr sz="1200" spc="-8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D9D9D9"/>
                </a:solidFill>
                <a:latin typeface="Arial"/>
                <a:cs typeface="Arial"/>
              </a:rPr>
              <a:t>busy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80913" y="6407505"/>
            <a:ext cx="627443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McCrindle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55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Aus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5179695">
              <a:lnSpc>
                <a:spcPct val="100000"/>
              </a:lnSpc>
            </a:pPr>
            <a:r>
              <a:rPr spc="-395" dirty="0"/>
              <a:t>ATTITUDES  </a:t>
            </a:r>
            <a:r>
              <a:rPr spc="-195" dirty="0"/>
              <a:t>TO</a:t>
            </a:r>
            <a:r>
              <a:rPr spc="-390" dirty="0"/>
              <a:t> </a:t>
            </a:r>
            <a:r>
              <a:rPr spc="-60" dirty="0"/>
              <a:t>CHURCH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38375"/>
            <a:ext cx="10383520" cy="376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68275" indent="-228600">
              <a:lnSpc>
                <a:spcPts val="3460"/>
              </a:lnSpc>
              <a:buChar char="•"/>
              <a:tabLst>
                <a:tab pos="241300" algn="l"/>
              </a:tabLst>
            </a:pP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88%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non-attenders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somewhat 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beneficial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society</a:t>
            </a:r>
            <a:r>
              <a:rPr sz="3200" spc="-6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2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ts val="365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½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6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650"/>
              </a:lnSpc>
            </a:pPr>
            <a:r>
              <a:rPr sz="3200" spc="200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7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Arial"/>
                <a:cs typeface="Arial"/>
              </a:rPr>
              <a:t>offers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Faced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85" dirty="0">
                <a:solidFill>
                  <a:srgbClr val="FFFFFF"/>
                </a:solidFill>
                <a:latin typeface="Arial"/>
                <a:cs typeface="Arial"/>
              </a:rPr>
              <a:t>choices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7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0" dirty="0">
                <a:solidFill>
                  <a:srgbClr val="FFFFFF"/>
                </a:solidFill>
                <a:latin typeface="Arial"/>
                <a:cs typeface="Arial"/>
              </a:rPr>
              <a:t>value 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benefits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community  </a:t>
            </a:r>
            <a:r>
              <a:rPr sz="3200" spc="155" dirty="0">
                <a:solidFill>
                  <a:srgbClr val="FFFFFF"/>
                </a:solidFill>
                <a:latin typeface="Arial"/>
                <a:cs typeface="Arial"/>
              </a:rPr>
              <a:t>programs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facilities,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church </a:t>
            </a:r>
            <a:r>
              <a:rPr sz="3200" spc="25" dirty="0">
                <a:solidFill>
                  <a:srgbClr val="FFFFFF"/>
                </a:solidFill>
                <a:latin typeface="Arial"/>
                <a:cs typeface="Arial"/>
              </a:rPr>
              <a:t>ranks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200" spc="290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3200" spc="-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913" y="6407505"/>
            <a:ext cx="627443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McCrindle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55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Aus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2149475">
              <a:lnSpc>
                <a:spcPct val="100000"/>
              </a:lnSpc>
            </a:pPr>
            <a:r>
              <a:rPr spc="140" dirty="0"/>
              <a:t>CHANGING </a:t>
            </a:r>
            <a:r>
              <a:rPr spc="-395" dirty="0"/>
              <a:t>ATTITUDES  </a:t>
            </a:r>
            <a:r>
              <a:rPr spc="-195" dirty="0"/>
              <a:t>TO</a:t>
            </a:r>
            <a:r>
              <a:rPr spc="-470" dirty="0"/>
              <a:t> </a:t>
            </a:r>
            <a:r>
              <a:rPr spc="-60" dirty="0"/>
              <a:t>CHURCH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232278"/>
            <a:ext cx="10569575" cy="4081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buChar char="•"/>
              <a:tabLst>
                <a:tab pos="241300" algn="l"/>
                <a:tab pos="6553200" algn="l"/>
                <a:tab pos="6631305" algn="l"/>
              </a:tabLst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260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3200" spc="95" dirty="0">
                <a:solidFill>
                  <a:srgbClr val="FFFFFF"/>
                </a:solidFill>
                <a:latin typeface="Arial"/>
                <a:cs typeface="Arial"/>
              </a:rPr>
              <a:t>Australian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increasingly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sees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church 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irrelevant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6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32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society.	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tolerated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55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especially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3200" spc="235" dirty="0">
                <a:solidFill>
                  <a:srgbClr val="FFFFFF"/>
                </a:solidFill>
                <a:latin typeface="Arial"/>
                <a:cs typeface="Arial"/>
              </a:rPr>
              <a:t>education, </a:t>
            </a:r>
            <a:r>
              <a:rPr sz="3200" spc="19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welfare.		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However….</a:t>
            </a:r>
            <a:endParaRPr sz="3200">
              <a:latin typeface="Arial"/>
              <a:cs typeface="Arial"/>
            </a:endParaRPr>
          </a:p>
          <a:p>
            <a:pPr marL="241300" marR="221615" indent="-228600">
              <a:lnSpc>
                <a:spcPct val="9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3200" spc="2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40" dirty="0">
                <a:solidFill>
                  <a:srgbClr val="FFFFFF"/>
                </a:solidFill>
                <a:latin typeface="Arial"/>
                <a:cs typeface="Arial"/>
              </a:rPr>
              <a:t>last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2-3 </a:t>
            </a:r>
            <a:r>
              <a:rPr sz="3200" spc="55" dirty="0">
                <a:solidFill>
                  <a:srgbClr val="FFFFFF"/>
                </a:solidFill>
                <a:latin typeface="Arial"/>
                <a:cs typeface="Arial"/>
              </a:rPr>
              <a:t>years,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Christianity 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increasingly  seen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4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Arial"/>
                <a:cs typeface="Arial"/>
              </a:rPr>
              <a:t>potentially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FFFFFF"/>
                </a:solidFill>
                <a:latin typeface="Arial"/>
                <a:cs typeface="Arial"/>
              </a:rPr>
              <a:t>damaging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religion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should 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publicly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70" dirty="0">
                <a:solidFill>
                  <a:srgbClr val="FFFFFF"/>
                </a:solidFill>
                <a:latin typeface="Arial"/>
                <a:cs typeface="Arial"/>
              </a:rPr>
              <a:t>promoted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35" dirty="0">
                <a:solidFill>
                  <a:srgbClr val="FFFFFF"/>
                </a:solidFill>
                <a:latin typeface="Arial"/>
                <a:cs typeface="Arial"/>
              </a:rPr>
              <a:t>educated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civilised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society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(i.e 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Challenges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Religious 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Instruction </a:t>
            </a:r>
            <a:r>
              <a:rPr sz="3200" spc="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14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schools)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0">
              <a:lnSpc>
                <a:spcPts val="4560"/>
              </a:lnSpc>
            </a:pPr>
            <a:r>
              <a:rPr spc="-395" dirty="0"/>
              <a:t>ATTITUDES  </a:t>
            </a:r>
            <a:r>
              <a:rPr spc="-190" dirty="0"/>
              <a:t>TO </a:t>
            </a:r>
            <a:r>
              <a:rPr spc="-415" dirty="0"/>
              <a:t>TERMS</a:t>
            </a:r>
            <a:r>
              <a:rPr spc="-150" dirty="0"/>
              <a:t> </a:t>
            </a:r>
            <a:r>
              <a:rPr spc="-165" dirty="0"/>
              <a:t>DESCRIBING</a:t>
            </a:r>
          </a:p>
          <a:p>
            <a:pPr marL="7884795">
              <a:lnSpc>
                <a:spcPts val="4560"/>
              </a:lnSpc>
            </a:pPr>
            <a:r>
              <a:rPr spc="-190" dirty="0"/>
              <a:t>CHRISTIA</a:t>
            </a:r>
            <a:r>
              <a:rPr spc="-250" dirty="0"/>
              <a:t>N</a:t>
            </a:r>
            <a:r>
              <a:rPr spc="-68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83510"/>
            <a:ext cx="6323965" cy="332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  <a:tab pos="5499735" algn="l"/>
              </a:tabLst>
            </a:pP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Practicing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Christian	+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5499735" algn="l"/>
              </a:tabLst>
            </a:pP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Ordinary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Christian	+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  <a:tab pos="5499735" algn="l"/>
              </a:tabLst>
            </a:pP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Protestant</a:t>
            </a: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Arial"/>
                <a:cs typeface="Arial"/>
              </a:rPr>
              <a:t>Christian	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  <a:tab pos="5499735" algn="l"/>
                <a:tab pos="5972175" algn="l"/>
              </a:tabLst>
            </a:pPr>
            <a:r>
              <a:rPr sz="3200" spc="20" dirty="0">
                <a:solidFill>
                  <a:srgbClr val="FFFFFF"/>
                </a:solidFill>
                <a:latin typeface="Arial"/>
                <a:cs typeface="Arial"/>
              </a:rPr>
              <a:t>Born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Again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Christian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	5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  <a:tab pos="5499735" algn="l"/>
                <a:tab pos="5859145" algn="l"/>
              </a:tabLst>
            </a:pP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Evan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elical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Christian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har char="•"/>
              <a:tabLst>
                <a:tab pos="241300" algn="l"/>
                <a:tab pos="5499735" algn="l"/>
                <a:tab pos="5859145" algn="l"/>
              </a:tabLst>
            </a:pP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Fundamentalist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Christian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0913" y="6407505"/>
            <a:ext cx="627443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McCrindle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05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155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Aus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3109" y="688594"/>
            <a:ext cx="573532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35" dirty="0"/>
              <a:t>REASONS </a:t>
            </a:r>
            <a:r>
              <a:rPr spc="-210" dirty="0"/>
              <a:t>FOR </a:t>
            </a:r>
            <a:r>
              <a:rPr spc="-475" dirty="0"/>
              <a:t>THE </a:t>
            </a:r>
            <a:r>
              <a:rPr spc="-245" dirty="0"/>
              <a:t> </a:t>
            </a:r>
            <a:r>
              <a:rPr spc="-465" dirty="0"/>
              <a:t>SHIFT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1573529"/>
            <a:ext cx="11363960" cy="482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650"/>
              </a:lnSpc>
              <a:buChar char="•"/>
              <a:tabLst>
                <a:tab pos="241300" algn="l"/>
              </a:tabLst>
            </a:pPr>
            <a:r>
              <a:rPr sz="3200" spc="3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0" dirty="0">
                <a:solidFill>
                  <a:srgbClr val="FFFFFF"/>
                </a:solidFill>
                <a:latin typeface="Arial"/>
                <a:cs typeface="Arial"/>
              </a:rPr>
              <a:t>‘fundamentalist’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Arial"/>
                <a:cs typeface="Arial"/>
              </a:rPr>
              <a:t>sects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9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suspicion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4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650"/>
              </a:lnSpc>
            </a:pPr>
            <a:r>
              <a:rPr sz="3200" spc="95" dirty="0">
                <a:solidFill>
                  <a:srgbClr val="FFFFFF"/>
                </a:solidFill>
                <a:latin typeface="Arial"/>
                <a:cs typeface="Arial"/>
              </a:rPr>
              <a:t>exclusive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Arial"/>
                <a:cs typeface="Arial"/>
              </a:rPr>
              <a:t>truth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claims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potentially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Arial"/>
                <a:cs typeface="Arial"/>
              </a:rPr>
              <a:t>violent</a:t>
            </a:r>
            <a:endParaRPr sz="3200">
              <a:latin typeface="Arial"/>
              <a:cs typeface="Arial"/>
            </a:endParaRPr>
          </a:p>
          <a:p>
            <a:pPr marL="241300" marR="965835" indent="-228600">
              <a:lnSpc>
                <a:spcPts val="346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Religion 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105" dirty="0">
                <a:solidFill>
                  <a:srgbClr val="FFFFFF"/>
                </a:solidFill>
                <a:latin typeface="Arial"/>
                <a:cs typeface="Arial"/>
              </a:rPr>
              <a:t>seen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229" dirty="0">
                <a:solidFill>
                  <a:srgbClr val="FFFFFF"/>
                </a:solidFill>
                <a:latin typeface="Arial"/>
                <a:cs typeface="Arial"/>
              </a:rPr>
              <a:t>oppose </a:t>
            </a:r>
            <a:r>
              <a:rPr sz="3200" spc="40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160" dirty="0">
                <a:solidFill>
                  <a:srgbClr val="FFFFFF"/>
                </a:solidFill>
                <a:latin typeface="Arial"/>
                <a:cs typeface="Arial"/>
              </a:rPr>
              <a:t>‘self-evident’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positive 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45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Arial"/>
                <a:cs typeface="Arial"/>
              </a:rPr>
              <a:t>(sexuality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04" dirty="0">
                <a:solidFill>
                  <a:srgbClr val="FFFFFF"/>
                </a:solidFill>
                <a:latin typeface="Arial"/>
                <a:cs typeface="Arial"/>
              </a:rPr>
              <a:t>gender,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FFFFFF"/>
                </a:solidFill>
                <a:latin typeface="Arial"/>
                <a:cs typeface="Arial"/>
              </a:rPr>
              <a:t>‘life’  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issues)</a:t>
            </a:r>
            <a:endParaRPr sz="3200">
              <a:latin typeface="Arial"/>
              <a:cs typeface="Arial"/>
            </a:endParaRPr>
          </a:p>
          <a:p>
            <a:pPr marL="241300" marR="5080" indent="-228600">
              <a:lnSpc>
                <a:spcPts val="346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Royal </a:t>
            </a:r>
            <a:r>
              <a:rPr sz="3200" spc="85" dirty="0">
                <a:solidFill>
                  <a:srgbClr val="FFFFFF"/>
                </a:solidFill>
                <a:latin typeface="Arial"/>
                <a:cs typeface="Arial"/>
              </a:rPr>
              <a:t>Commission 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3200" spc="80" dirty="0">
                <a:solidFill>
                  <a:srgbClr val="FFFFFF"/>
                </a:solidFill>
                <a:latin typeface="Arial"/>
                <a:cs typeface="Arial"/>
              </a:rPr>
              <a:t>Institutional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Responses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spc="145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Arial"/>
                <a:cs typeface="Arial"/>
              </a:rPr>
              <a:t>raised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credibility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issues  </a:t>
            </a:r>
            <a:r>
              <a:rPr sz="3200" spc="1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65" dirty="0">
                <a:solidFill>
                  <a:srgbClr val="FFFFFF"/>
                </a:solidFill>
                <a:latin typeface="Arial"/>
                <a:cs typeface="Arial"/>
              </a:rPr>
              <a:t>Christian</a:t>
            </a:r>
            <a:r>
              <a:rPr sz="32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endParaRPr sz="3200">
              <a:latin typeface="Arial"/>
              <a:cs typeface="Arial"/>
            </a:endParaRPr>
          </a:p>
          <a:p>
            <a:pPr marL="241300" marR="1407795" indent="-228600">
              <a:lnSpc>
                <a:spcPts val="3460"/>
              </a:lnSpc>
              <a:spcBef>
                <a:spcPts val="995"/>
              </a:spcBef>
              <a:buChar char="•"/>
              <a:tabLst>
                <a:tab pos="241300" algn="l"/>
              </a:tabLst>
            </a:pP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3200" spc="2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265" dirty="0">
                <a:solidFill>
                  <a:srgbClr val="FFFFFF"/>
                </a:solidFill>
                <a:latin typeface="Arial"/>
                <a:cs typeface="Arial"/>
              </a:rPr>
              <a:t>confidence </a:t>
            </a:r>
            <a:r>
              <a:rPr sz="3200" spc="3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Arial"/>
                <a:cs typeface="Arial"/>
              </a:rPr>
              <a:t>credibility 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165" dirty="0">
                <a:solidFill>
                  <a:srgbClr val="FFFFFF"/>
                </a:solidFill>
                <a:latin typeface="Arial"/>
                <a:cs typeface="Arial"/>
              </a:rPr>
              <a:t>fuelled </a:t>
            </a:r>
            <a:r>
              <a:rPr sz="3200" spc="254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3200" spc="21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Arial"/>
                <a:cs typeface="Arial"/>
              </a:rPr>
              <a:t>Atheism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Macintosh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TRENDS IMPACTING  CHURCHES AND  CHRISTIAN MINISTRY</vt:lpstr>
      <vt:lpstr>DEMOGRAPHICS</vt:lpstr>
      <vt:lpstr>CHURCH ATTENDANCE</vt:lpstr>
      <vt:lpstr>CHURCH ATTENDANCE IS  INCREASINGLY MULTICULTURAL</vt:lpstr>
      <vt:lpstr>REASONS AUSTRALIANS DON’T ATTEND CHURCH</vt:lpstr>
      <vt:lpstr>ATTITUDES  TO CHURCH</vt:lpstr>
      <vt:lpstr>CHANGING ATTITUDES  TO CHURCH</vt:lpstr>
      <vt:lpstr>ATTITUDES  TO TERMS DESCRIBING CHRISTIANS</vt:lpstr>
      <vt:lpstr>REASONS FOR THE  SHIFT</vt:lpstr>
      <vt:lpstr>EVEN CHRISTIANS ARE ATTENDING LESS OFTEN</vt:lpstr>
      <vt:lpstr>FAITH ONLINE</vt:lpstr>
      <vt:lpstr>POST MODERN PLURALISM</vt:lpstr>
      <vt:lpstr>INCREASED INDIVIDUALISM</vt:lpstr>
      <vt:lpstr>PASTORAL LEADERSHIP CRISIS</vt:lpstr>
      <vt:lpstr>STATE  OF CHURCHES AND MINISTRIES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</dc:title>
  <dc:creator>Tim Dyer</dc:creator>
  <cp:lastModifiedBy>Microsoft Office User</cp:lastModifiedBy>
  <cp:revision>1</cp:revision>
  <dcterms:created xsi:type="dcterms:W3CDTF">2016-06-24T11:24:16Z</dcterms:created>
  <dcterms:modified xsi:type="dcterms:W3CDTF">2016-06-24T01:24:57Z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2016-06-24T00:00:00Z</vt:filetime>
  </property>
</Properties>
</file>